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1"/>
  </p:notesMasterIdLst>
  <p:handoutMasterIdLst>
    <p:handoutMasterId r:id="rId32"/>
  </p:handoutMasterIdLst>
  <p:sldIdLst>
    <p:sldId id="391" r:id="rId5"/>
    <p:sldId id="392" r:id="rId6"/>
    <p:sldId id="257" r:id="rId7"/>
    <p:sldId id="399" r:id="rId8"/>
    <p:sldId id="360" r:id="rId9"/>
    <p:sldId id="389" r:id="rId10"/>
    <p:sldId id="400" r:id="rId11"/>
    <p:sldId id="330" r:id="rId12"/>
    <p:sldId id="364" r:id="rId13"/>
    <p:sldId id="397" r:id="rId14"/>
    <p:sldId id="368" r:id="rId15"/>
    <p:sldId id="328" r:id="rId16"/>
    <p:sldId id="370" r:id="rId17"/>
    <p:sldId id="371" r:id="rId18"/>
    <p:sldId id="373" r:id="rId19"/>
    <p:sldId id="375" r:id="rId20"/>
    <p:sldId id="377" r:id="rId21"/>
    <p:sldId id="379" r:id="rId22"/>
    <p:sldId id="381" r:id="rId23"/>
    <p:sldId id="393" r:id="rId24"/>
    <p:sldId id="382" r:id="rId25"/>
    <p:sldId id="394" r:id="rId26"/>
    <p:sldId id="383" r:id="rId27"/>
    <p:sldId id="384" r:id="rId28"/>
    <p:sldId id="387" r:id="rId29"/>
    <p:sldId id="395" r:id="rId30"/>
  </p:sldIdLst>
  <p:sldSz cx="15544800" cy="10058400"/>
  <p:notesSz cx="9296400" cy="14782800"/>
  <p:custDataLst>
    <p:tags r:id="rId33"/>
  </p:custDataLst>
  <p:defaultTextStyle>
    <a:defPPr>
      <a:defRPr lang="en-US"/>
    </a:defPPr>
    <a:lvl1pPr marL="0" algn="l" defTabSz="1228806" rtl="0" eaLnBrk="1" latinLnBrk="0" hangingPunct="1">
      <a:defRPr sz="2419" kern="1200">
        <a:solidFill>
          <a:schemeClr val="tx1"/>
        </a:solidFill>
        <a:latin typeface="+mn-lt"/>
        <a:ea typeface="+mn-ea"/>
        <a:cs typeface="+mn-cs"/>
      </a:defRPr>
    </a:lvl1pPr>
    <a:lvl2pPr marL="614403" algn="l" defTabSz="1228806" rtl="0" eaLnBrk="1" latinLnBrk="0" hangingPunct="1">
      <a:defRPr sz="2419" kern="1200">
        <a:solidFill>
          <a:schemeClr val="tx1"/>
        </a:solidFill>
        <a:latin typeface="+mn-lt"/>
        <a:ea typeface="+mn-ea"/>
        <a:cs typeface="+mn-cs"/>
      </a:defRPr>
    </a:lvl2pPr>
    <a:lvl3pPr marL="1228806" algn="l" defTabSz="1228806" rtl="0" eaLnBrk="1" latinLnBrk="0" hangingPunct="1">
      <a:defRPr sz="2419" kern="1200">
        <a:solidFill>
          <a:schemeClr val="tx1"/>
        </a:solidFill>
        <a:latin typeface="+mn-lt"/>
        <a:ea typeface="+mn-ea"/>
        <a:cs typeface="+mn-cs"/>
      </a:defRPr>
    </a:lvl3pPr>
    <a:lvl4pPr marL="1843212" algn="l" defTabSz="1228806" rtl="0" eaLnBrk="1" latinLnBrk="0" hangingPunct="1">
      <a:defRPr sz="2419" kern="1200">
        <a:solidFill>
          <a:schemeClr val="tx1"/>
        </a:solidFill>
        <a:latin typeface="+mn-lt"/>
        <a:ea typeface="+mn-ea"/>
        <a:cs typeface="+mn-cs"/>
      </a:defRPr>
    </a:lvl4pPr>
    <a:lvl5pPr marL="2457614" algn="l" defTabSz="1228806" rtl="0" eaLnBrk="1" latinLnBrk="0" hangingPunct="1">
      <a:defRPr sz="2419" kern="1200">
        <a:solidFill>
          <a:schemeClr val="tx1"/>
        </a:solidFill>
        <a:latin typeface="+mn-lt"/>
        <a:ea typeface="+mn-ea"/>
        <a:cs typeface="+mn-cs"/>
      </a:defRPr>
    </a:lvl5pPr>
    <a:lvl6pPr marL="3072017" algn="l" defTabSz="1228806" rtl="0" eaLnBrk="1" latinLnBrk="0" hangingPunct="1">
      <a:defRPr sz="2419" kern="1200">
        <a:solidFill>
          <a:schemeClr val="tx1"/>
        </a:solidFill>
        <a:latin typeface="+mn-lt"/>
        <a:ea typeface="+mn-ea"/>
        <a:cs typeface="+mn-cs"/>
      </a:defRPr>
    </a:lvl6pPr>
    <a:lvl7pPr marL="3686419" algn="l" defTabSz="1228806" rtl="0" eaLnBrk="1" latinLnBrk="0" hangingPunct="1">
      <a:defRPr sz="2419" kern="1200">
        <a:solidFill>
          <a:schemeClr val="tx1"/>
        </a:solidFill>
        <a:latin typeface="+mn-lt"/>
        <a:ea typeface="+mn-ea"/>
        <a:cs typeface="+mn-cs"/>
      </a:defRPr>
    </a:lvl7pPr>
    <a:lvl8pPr marL="4300824" algn="l" defTabSz="1228806" rtl="0" eaLnBrk="1" latinLnBrk="0" hangingPunct="1">
      <a:defRPr sz="2419" kern="1200">
        <a:solidFill>
          <a:schemeClr val="tx1"/>
        </a:solidFill>
        <a:latin typeface="+mn-lt"/>
        <a:ea typeface="+mn-ea"/>
        <a:cs typeface="+mn-cs"/>
      </a:defRPr>
    </a:lvl8pPr>
    <a:lvl9pPr marL="4915228" algn="l" defTabSz="1228806" rtl="0" eaLnBrk="1" latinLnBrk="0" hangingPunct="1">
      <a:defRPr sz="241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07DC66-2457-45FC-99C0-17AD29F3A963}">
          <p14:sldIdLst>
            <p14:sldId id="391"/>
            <p14:sldId id="392"/>
            <p14:sldId id="257"/>
            <p14:sldId id="399"/>
            <p14:sldId id="360"/>
            <p14:sldId id="389"/>
            <p14:sldId id="400"/>
            <p14:sldId id="330"/>
            <p14:sldId id="364"/>
            <p14:sldId id="397"/>
            <p14:sldId id="368"/>
            <p14:sldId id="328"/>
            <p14:sldId id="370"/>
            <p14:sldId id="371"/>
            <p14:sldId id="373"/>
            <p14:sldId id="375"/>
            <p14:sldId id="377"/>
            <p14:sldId id="379"/>
            <p14:sldId id="381"/>
            <p14:sldId id="393"/>
            <p14:sldId id="382"/>
            <p14:sldId id="394"/>
            <p14:sldId id="383"/>
            <p14:sldId id="384"/>
            <p14:sldId id="387"/>
            <p14:sldId id="395"/>
          </p14:sldIdLst>
        </p14:section>
      </p14:sectionLst>
    </p:ext>
    <p:ext uri="{EFAFB233-063F-42B5-8137-9DF3F51BA10A}">
      <p15:sldGuideLst xmlns:p15="http://schemas.microsoft.com/office/powerpoint/2012/main">
        <p15:guide id="1" orient="horz" pos="888" userDrawn="1">
          <p15:clr>
            <a:srgbClr val="A4A3A4"/>
          </p15:clr>
        </p15:guide>
        <p15:guide id="2" pos="6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8AA"/>
    <a:srgbClr val="2B9CDA"/>
    <a:srgbClr val="2B9CAB"/>
    <a:srgbClr val="1F707B"/>
    <a:srgbClr val="1E6D78"/>
    <a:srgbClr val="59C7D5"/>
    <a:srgbClr val="002D86"/>
    <a:srgbClr val="003296"/>
    <a:srgbClr val="2185BA"/>
    <a:srgbClr val="00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49" autoAdjust="0"/>
    <p:restoredTop sz="96395" autoAdjust="0"/>
  </p:normalViewPr>
  <p:slideViewPr>
    <p:cSldViewPr snapToGrid="0">
      <p:cViewPr varScale="1">
        <p:scale>
          <a:sx n="76" d="100"/>
          <a:sy n="76" d="100"/>
        </p:scale>
        <p:origin x="318" y="96"/>
      </p:cViewPr>
      <p:guideLst>
        <p:guide orient="horz" pos="888"/>
        <p:guide pos="600"/>
      </p:guideLst>
    </p:cSldViewPr>
  </p:slideViewPr>
  <p:notesTextViewPr>
    <p:cViewPr>
      <p:scale>
        <a:sx n="3" d="2"/>
        <a:sy n="3" d="2"/>
      </p:scale>
      <p:origin x="0" y="0"/>
    </p:cViewPr>
  </p:notesTextViewPr>
  <p:sorterViewPr>
    <p:cViewPr>
      <p:scale>
        <a:sx n="200" d="100"/>
        <a:sy n="200" d="100"/>
      </p:scale>
      <p:origin x="0" y="-13272"/>
    </p:cViewPr>
  </p:sorterViewPr>
  <p:notesViewPr>
    <p:cSldViewPr snapToGrid="0">
      <p:cViewPr varScale="1">
        <p:scale>
          <a:sx n="53" d="100"/>
          <a:sy n="53" d="100"/>
        </p:scale>
        <p:origin x="41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4"/>
            <a:ext cx="4028440" cy="741707"/>
          </a:xfrm>
          <a:prstGeom prst="rect">
            <a:avLst/>
          </a:prstGeom>
        </p:spPr>
        <p:txBody>
          <a:bodyPr vert="horz" lIns="137539" tIns="68770" rIns="137539" bIns="68770" rtlCol="0"/>
          <a:lstStyle>
            <a:lvl1pPr algn="l">
              <a:defRPr sz="1900"/>
            </a:lvl1pPr>
          </a:lstStyle>
          <a:p>
            <a:endParaRPr lang="en-ZA"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5265808" y="4"/>
            <a:ext cx="4028440" cy="741707"/>
          </a:xfrm>
          <a:prstGeom prst="rect">
            <a:avLst/>
          </a:prstGeom>
        </p:spPr>
        <p:txBody>
          <a:bodyPr vert="horz" lIns="137539" tIns="68770" rIns="137539" bIns="68770" rtlCol="0"/>
          <a:lstStyle>
            <a:lvl1pPr algn="r">
              <a:defRPr sz="1900"/>
            </a:lvl1pPr>
          </a:lstStyle>
          <a:p>
            <a:fld id="{EF1077DB-935E-4A0A-947A-D283B9F9F452}" type="datetimeFigureOut">
              <a:rPr lang="en-ZA" smtClean="0"/>
              <a:t>2020/08/26</a:t>
            </a:fld>
            <a:endParaRPr lang="en-ZA"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14041098"/>
            <a:ext cx="4028440" cy="741705"/>
          </a:xfrm>
          <a:prstGeom prst="rect">
            <a:avLst/>
          </a:prstGeom>
        </p:spPr>
        <p:txBody>
          <a:bodyPr vert="horz" lIns="137539" tIns="68770" rIns="137539" bIns="68770" rtlCol="0" anchor="b"/>
          <a:lstStyle>
            <a:lvl1pPr algn="l">
              <a:defRPr sz="1900"/>
            </a:lvl1pPr>
          </a:lstStyle>
          <a:p>
            <a:endParaRPr lang="en-ZA"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5265808" y="14041098"/>
            <a:ext cx="4028440" cy="741705"/>
          </a:xfrm>
          <a:prstGeom prst="rect">
            <a:avLst/>
          </a:prstGeom>
        </p:spPr>
        <p:txBody>
          <a:bodyPr vert="horz" lIns="137539" tIns="68770" rIns="137539" bIns="68770" rtlCol="0" anchor="b"/>
          <a:lstStyle>
            <a:lvl1pPr algn="r">
              <a:defRPr sz="19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4028440" cy="741707"/>
          </a:xfrm>
          <a:prstGeom prst="rect">
            <a:avLst/>
          </a:prstGeom>
        </p:spPr>
        <p:txBody>
          <a:bodyPr vert="horz" lIns="137539" tIns="68770" rIns="137539" bIns="68770" rtlCol="0"/>
          <a:lstStyle>
            <a:lvl1pPr algn="l">
              <a:defRPr sz="1900"/>
            </a:lvl1pPr>
          </a:lstStyle>
          <a:p>
            <a:endParaRPr lang="en-ZA" dirty="0"/>
          </a:p>
        </p:txBody>
      </p:sp>
      <p:sp>
        <p:nvSpPr>
          <p:cNvPr id="3" name="Date Placeholder 2"/>
          <p:cNvSpPr>
            <a:spLocks noGrp="1"/>
          </p:cNvSpPr>
          <p:nvPr>
            <p:ph type="dt" idx="1"/>
          </p:nvPr>
        </p:nvSpPr>
        <p:spPr>
          <a:xfrm>
            <a:off x="5265808" y="4"/>
            <a:ext cx="4028440" cy="741707"/>
          </a:xfrm>
          <a:prstGeom prst="rect">
            <a:avLst/>
          </a:prstGeom>
        </p:spPr>
        <p:txBody>
          <a:bodyPr vert="horz" lIns="137539" tIns="68770" rIns="137539" bIns="68770" rtlCol="0"/>
          <a:lstStyle>
            <a:lvl1pPr algn="r">
              <a:defRPr sz="1900"/>
            </a:lvl1pPr>
          </a:lstStyle>
          <a:p>
            <a:fld id="{2D9EC30E-1A71-4188-9BE7-E2A64929A436}" type="datetimeFigureOut">
              <a:rPr lang="en-ZA" smtClean="0"/>
              <a:t>2020/08/26</a:t>
            </a:fld>
            <a:endParaRPr lang="en-ZA" dirty="0"/>
          </a:p>
        </p:txBody>
      </p:sp>
      <p:sp>
        <p:nvSpPr>
          <p:cNvPr id="4" name="Slide Image Placeholder 3"/>
          <p:cNvSpPr>
            <a:spLocks noGrp="1" noRot="1" noChangeAspect="1"/>
          </p:cNvSpPr>
          <p:nvPr>
            <p:ph type="sldImg" idx="2"/>
          </p:nvPr>
        </p:nvSpPr>
        <p:spPr>
          <a:xfrm>
            <a:off x="795338" y="1847850"/>
            <a:ext cx="7705725" cy="4987925"/>
          </a:xfrm>
          <a:prstGeom prst="rect">
            <a:avLst/>
          </a:prstGeom>
          <a:noFill/>
          <a:ln w="12700">
            <a:solidFill>
              <a:prstClr val="black"/>
            </a:solidFill>
          </a:ln>
        </p:spPr>
        <p:txBody>
          <a:bodyPr vert="horz" lIns="137539" tIns="68770" rIns="137539" bIns="68770" rtlCol="0" anchor="ctr"/>
          <a:lstStyle/>
          <a:p>
            <a:endParaRPr lang="en-ZA" dirty="0"/>
          </a:p>
        </p:txBody>
      </p:sp>
      <p:sp>
        <p:nvSpPr>
          <p:cNvPr id="5" name="Notes Placeholder 4"/>
          <p:cNvSpPr>
            <a:spLocks noGrp="1"/>
          </p:cNvSpPr>
          <p:nvPr>
            <p:ph type="body" sz="quarter" idx="3"/>
          </p:nvPr>
        </p:nvSpPr>
        <p:spPr>
          <a:xfrm>
            <a:off x="929640" y="7114224"/>
            <a:ext cx="7437120" cy="5820728"/>
          </a:xfrm>
          <a:prstGeom prst="rect">
            <a:avLst/>
          </a:prstGeom>
        </p:spPr>
        <p:txBody>
          <a:bodyPr vert="horz" lIns="137539" tIns="68770" rIns="137539" bIns="687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14041098"/>
            <a:ext cx="4028440" cy="741705"/>
          </a:xfrm>
          <a:prstGeom prst="rect">
            <a:avLst/>
          </a:prstGeom>
        </p:spPr>
        <p:txBody>
          <a:bodyPr vert="horz" lIns="137539" tIns="68770" rIns="137539" bIns="68770" rtlCol="0" anchor="b"/>
          <a:lstStyle>
            <a:lvl1pPr algn="l">
              <a:defRPr sz="1900"/>
            </a:lvl1pPr>
          </a:lstStyle>
          <a:p>
            <a:endParaRPr lang="en-ZA" dirty="0"/>
          </a:p>
        </p:txBody>
      </p:sp>
      <p:sp>
        <p:nvSpPr>
          <p:cNvPr id="7" name="Slide Number Placeholder 6"/>
          <p:cNvSpPr>
            <a:spLocks noGrp="1"/>
          </p:cNvSpPr>
          <p:nvPr>
            <p:ph type="sldNum" sz="quarter" idx="5"/>
          </p:nvPr>
        </p:nvSpPr>
        <p:spPr>
          <a:xfrm>
            <a:off x="5265808" y="14041098"/>
            <a:ext cx="4028440" cy="741705"/>
          </a:xfrm>
          <a:prstGeom prst="rect">
            <a:avLst/>
          </a:prstGeom>
        </p:spPr>
        <p:txBody>
          <a:bodyPr vert="horz" lIns="137539" tIns="68770" rIns="137539" bIns="68770" rtlCol="0" anchor="b"/>
          <a:lstStyle>
            <a:lvl1pPr algn="r">
              <a:defRPr sz="1900"/>
            </a:lvl1pPr>
          </a:lstStyle>
          <a:p>
            <a:fld id="{8530193B-564F-4854-8A52-728F3FB19C85}" type="slidenum">
              <a:rPr lang="en-ZA" smtClean="0"/>
              <a:t>‹#›</a:t>
            </a:fld>
            <a:endParaRPr lang="en-ZA"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1228806" rtl="0" eaLnBrk="1" latinLnBrk="0" hangingPunct="1">
      <a:defRPr sz="1613" kern="1200">
        <a:solidFill>
          <a:schemeClr val="tx1"/>
        </a:solidFill>
        <a:latin typeface="+mn-lt"/>
        <a:ea typeface="+mn-ea"/>
        <a:cs typeface="+mn-cs"/>
      </a:defRPr>
    </a:lvl1pPr>
    <a:lvl2pPr marL="614403" algn="l" defTabSz="1228806" rtl="0" eaLnBrk="1" latinLnBrk="0" hangingPunct="1">
      <a:defRPr sz="1613" kern="1200">
        <a:solidFill>
          <a:schemeClr val="tx1"/>
        </a:solidFill>
        <a:latin typeface="+mn-lt"/>
        <a:ea typeface="+mn-ea"/>
        <a:cs typeface="+mn-cs"/>
      </a:defRPr>
    </a:lvl2pPr>
    <a:lvl3pPr marL="1228806" algn="l" defTabSz="1228806" rtl="0" eaLnBrk="1" latinLnBrk="0" hangingPunct="1">
      <a:defRPr sz="1613" kern="1200">
        <a:solidFill>
          <a:schemeClr val="tx1"/>
        </a:solidFill>
        <a:latin typeface="+mn-lt"/>
        <a:ea typeface="+mn-ea"/>
        <a:cs typeface="+mn-cs"/>
      </a:defRPr>
    </a:lvl3pPr>
    <a:lvl4pPr marL="1843212" algn="l" defTabSz="1228806" rtl="0" eaLnBrk="1" latinLnBrk="0" hangingPunct="1">
      <a:defRPr sz="1613" kern="1200">
        <a:solidFill>
          <a:schemeClr val="tx1"/>
        </a:solidFill>
        <a:latin typeface="+mn-lt"/>
        <a:ea typeface="+mn-ea"/>
        <a:cs typeface="+mn-cs"/>
      </a:defRPr>
    </a:lvl4pPr>
    <a:lvl5pPr marL="2457614" algn="l" defTabSz="1228806" rtl="0" eaLnBrk="1" latinLnBrk="0" hangingPunct="1">
      <a:defRPr sz="1613" kern="1200">
        <a:solidFill>
          <a:schemeClr val="tx1"/>
        </a:solidFill>
        <a:latin typeface="+mn-lt"/>
        <a:ea typeface="+mn-ea"/>
        <a:cs typeface="+mn-cs"/>
      </a:defRPr>
    </a:lvl5pPr>
    <a:lvl6pPr marL="3072017" algn="l" defTabSz="1228806" rtl="0" eaLnBrk="1" latinLnBrk="0" hangingPunct="1">
      <a:defRPr sz="1613" kern="1200">
        <a:solidFill>
          <a:schemeClr val="tx1"/>
        </a:solidFill>
        <a:latin typeface="+mn-lt"/>
        <a:ea typeface="+mn-ea"/>
        <a:cs typeface="+mn-cs"/>
      </a:defRPr>
    </a:lvl6pPr>
    <a:lvl7pPr marL="3686419" algn="l" defTabSz="1228806" rtl="0" eaLnBrk="1" latinLnBrk="0" hangingPunct="1">
      <a:defRPr sz="1613" kern="1200">
        <a:solidFill>
          <a:schemeClr val="tx1"/>
        </a:solidFill>
        <a:latin typeface="+mn-lt"/>
        <a:ea typeface="+mn-ea"/>
        <a:cs typeface="+mn-cs"/>
      </a:defRPr>
    </a:lvl7pPr>
    <a:lvl8pPr marL="4300824" algn="l" defTabSz="1228806" rtl="0" eaLnBrk="1" latinLnBrk="0" hangingPunct="1">
      <a:defRPr sz="1613" kern="1200">
        <a:solidFill>
          <a:schemeClr val="tx1"/>
        </a:solidFill>
        <a:latin typeface="+mn-lt"/>
        <a:ea typeface="+mn-ea"/>
        <a:cs typeface="+mn-cs"/>
      </a:defRPr>
    </a:lvl8pPr>
    <a:lvl9pPr marL="4915228" algn="l" defTabSz="1228806" rtl="0" eaLnBrk="1" latinLnBrk="0" hangingPunct="1">
      <a:defRPr sz="161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ZA" smtClean="0"/>
              <a:t>1</a:t>
            </a:fld>
            <a:endParaRPr lang="en-ZA" dirty="0"/>
          </a:p>
        </p:txBody>
      </p:sp>
    </p:spTree>
    <p:extLst>
      <p:ext uri="{BB962C8B-B14F-4D97-AF65-F5344CB8AC3E}">
        <p14:creationId xmlns:p14="http://schemas.microsoft.com/office/powerpoint/2010/main" val="1309637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13</a:t>
            </a:fld>
            <a:endParaRPr dirty="0"/>
          </a:p>
        </p:txBody>
      </p:sp>
    </p:spTree>
    <p:extLst>
      <p:ext uri="{BB962C8B-B14F-4D97-AF65-F5344CB8AC3E}">
        <p14:creationId xmlns:p14="http://schemas.microsoft.com/office/powerpoint/2010/main" val="393816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ZA" smtClean="0"/>
              <a:t>14</a:t>
            </a:fld>
            <a:endParaRPr lang="en-ZA" dirty="0"/>
          </a:p>
        </p:txBody>
      </p:sp>
    </p:spTree>
    <p:extLst>
      <p:ext uri="{BB962C8B-B14F-4D97-AF65-F5344CB8AC3E}">
        <p14:creationId xmlns:p14="http://schemas.microsoft.com/office/powerpoint/2010/main" val="3714390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15</a:t>
            </a:fld>
            <a:endParaRPr dirty="0"/>
          </a:p>
        </p:txBody>
      </p:sp>
    </p:spTree>
    <p:extLst>
      <p:ext uri="{BB962C8B-B14F-4D97-AF65-F5344CB8AC3E}">
        <p14:creationId xmlns:p14="http://schemas.microsoft.com/office/powerpoint/2010/main" val="1672576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ZA" smtClean="0"/>
              <a:t>16</a:t>
            </a:fld>
            <a:endParaRPr lang="en-ZA" dirty="0"/>
          </a:p>
        </p:txBody>
      </p:sp>
    </p:spTree>
    <p:extLst>
      <p:ext uri="{BB962C8B-B14F-4D97-AF65-F5344CB8AC3E}">
        <p14:creationId xmlns:p14="http://schemas.microsoft.com/office/powerpoint/2010/main" val="1141687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17</a:t>
            </a:fld>
            <a:endParaRPr dirty="0"/>
          </a:p>
        </p:txBody>
      </p:sp>
    </p:spTree>
    <p:extLst>
      <p:ext uri="{BB962C8B-B14F-4D97-AF65-F5344CB8AC3E}">
        <p14:creationId xmlns:p14="http://schemas.microsoft.com/office/powerpoint/2010/main" val="358273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ZA" smtClean="0"/>
              <a:t>18</a:t>
            </a:fld>
            <a:endParaRPr lang="en-ZA" dirty="0"/>
          </a:p>
        </p:txBody>
      </p:sp>
    </p:spTree>
    <p:extLst>
      <p:ext uri="{BB962C8B-B14F-4D97-AF65-F5344CB8AC3E}">
        <p14:creationId xmlns:p14="http://schemas.microsoft.com/office/powerpoint/2010/main" val="3966857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19</a:t>
            </a:fld>
            <a:endParaRPr dirty="0"/>
          </a:p>
        </p:txBody>
      </p:sp>
    </p:spTree>
    <p:extLst>
      <p:ext uri="{BB962C8B-B14F-4D97-AF65-F5344CB8AC3E}">
        <p14:creationId xmlns:p14="http://schemas.microsoft.com/office/powerpoint/2010/main" val="3205590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21</a:t>
            </a:fld>
            <a:endParaRPr dirty="0"/>
          </a:p>
        </p:txBody>
      </p:sp>
    </p:spTree>
    <p:extLst>
      <p:ext uri="{BB962C8B-B14F-4D97-AF65-F5344CB8AC3E}">
        <p14:creationId xmlns:p14="http://schemas.microsoft.com/office/powerpoint/2010/main" val="23486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ZA" smtClean="0"/>
              <a:t>22</a:t>
            </a:fld>
            <a:endParaRPr lang="en-ZA" dirty="0"/>
          </a:p>
        </p:txBody>
      </p:sp>
    </p:spTree>
    <p:extLst>
      <p:ext uri="{BB962C8B-B14F-4D97-AF65-F5344CB8AC3E}">
        <p14:creationId xmlns:p14="http://schemas.microsoft.com/office/powerpoint/2010/main" val="279163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23</a:t>
            </a:fld>
            <a:endParaRPr dirty="0"/>
          </a:p>
        </p:txBody>
      </p:sp>
    </p:spTree>
    <p:extLst>
      <p:ext uri="{BB962C8B-B14F-4D97-AF65-F5344CB8AC3E}">
        <p14:creationId xmlns:p14="http://schemas.microsoft.com/office/powerpoint/2010/main" val="325141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ZA" smtClean="0"/>
              <a:t>2</a:t>
            </a:fld>
            <a:endParaRPr lang="en-ZA" dirty="0"/>
          </a:p>
        </p:txBody>
      </p:sp>
    </p:spTree>
    <p:extLst>
      <p:ext uri="{BB962C8B-B14F-4D97-AF65-F5344CB8AC3E}">
        <p14:creationId xmlns:p14="http://schemas.microsoft.com/office/powerpoint/2010/main" val="23063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5</a:t>
            </a:fld>
            <a:endParaRPr dirty="0"/>
          </a:p>
        </p:txBody>
      </p:sp>
    </p:spTree>
    <p:extLst>
      <p:ext uri="{BB962C8B-B14F-4D97-AF65-F5344CB8AC3E}">
        <p14:creationId xmlns:p14="http://schemas.microsoft.com/office/powerpoint/2010/main" val="38798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7</a:t>
            </a:fld>
            <a:endParaRPr dirty="0"/>
          </a:p>
        </p:txBody>
      </p:sp>
    </p:spTree>
    <p:extLst>
      <p:ext uri="{BB962C8B-B14F-4D97-AF65-F5344CB8AC3E}">
        <p14:creationId xmlns:p14="http://schemas.microsoft.com/office/powerpoint/2010/main" val="12377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ZA" smtClean="0"/>
              <a:t>8</a:t>
            </a:fld>
            <a:endParaRPr lang="en-ZA" dirty="0"/>
          </a:p>
        </p:txBody>
      </p:sp>
    </p:spTree>
    <p:extLst>
      <p:ext uri="{BB962C8B-B14F-4D97-AF65-F5344CB8AC3E}">
        <p14:creationId xmlns:p14="http://schemas.microsoft.com/office/powerpoint/2010/main" val="76158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9</a:t>
            </a:fld>
            <a:endParaRPr dirty="0"/>
          </a:p>
        </p:txBody>
      </p:sp>
    </p:spTree>
    <p:extLst>
      <p:ext uri="{BB962C8B-B14F-4D97-AF65-F5344CB8AC3E}">
        <p14:creationId xmlns:p14="http://schemas.microsoft.com/office/powerpoint/2010/main" val="188301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17d7f8261_0_21:notes"/>
          <p:cNvSpPr>
            <a:spLocks noGrp="1" noRot="1" noChangeAspect="1"/>
          </p:cNvSpPr>
          <p:nvPr>
            <p:ph type="sldImg" idx="2"/>
          </p:nvPr>
        </p:nvSpPr>
        <p:spPr>
          <a:xfrm>
            <a:off x="795338" y="1847850"/>
            <a:ext cx="7705725" cy="4987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17d7f8261_0_21:notes"/>
          <p:cNvSpPr txBox="1">
            <a:spLocks noGrp="1"/>
          </p:cNvSpPr>
          <p:nvPr>
            <p:ph type="body" idx="1"/>
          </p:nvPr>
        </p:nvSpPr>
        <p:spPr>
          <a:xfrm>
            <a:off x="929640" y="7114223"/>
            <a:ext cx="7437120" cy="5820970"/>
          </a:xfrm>
          <a:prstGeom prst="rect">
            <a:avLst/>
          </a:prstGeom>
        </p:spPr>
        <p:txBody>
          <a:bodyPr spcFirstLastPara="1" wrap="square" lIns="137516" tIns="68739" rIns="137516" bIns="68739" anchor="t" anchorCtr="0">
            <a:noAutofit/>
          </a:bodyPr>
          <a:lstStyle/>
          <a:p>
            <a:endParaRPr dirty="0"/>
          </a:p>
        </p:txBody>
      </p:sp>
      <p:sp>
        <p:nvSpPr>
          <p:cNvPr id="211" name="Google Shape;211;g517d7f8261_0_21:notes"/>
          <p:cNvSpPr txBox="1">
            <a:spLocks noGrp="1"/>
          </p:cNvSpPr>
          <p:nvPr>
            <p:ph type="sldNum" idx="12"/>
          </p:nvPr>
        </p:nvSpPr>
        <p:spPr>
          <a:xfrm>
            <a:off x="5265808" y="14041100"/>
            <a:ext cx="4028440" cy="741565"/>
          </a:xfrm>
          <a:prstGeom prst="rect">
            <a:avLst/>
          </a:prstGeom>
        </p:spPr>
        <p:txBody>
          <a:bodyPr spcFirstLastPara="1" wrap="square" lIns="137516" tIns="68739" rIns="137516" bIns="68739" anchor="b" anchorCtr="0">
            <a:noAutofit/>
          </a:bodyPr>
          <a:lstStyle/>
          <a:p>
            <a:fld id="{00000000-1234-1234-1234-123412341234}" type="slidenum">
              <a:rPr lang="en-US"/>
              <a:pPr/>
              <a:t>11</a:t>
            </a:fld>
            <a:endParaRPr dirty="0"/>
          </a:p>
        </p:txBody>
      </p:sp>
    </p:spTree>
    <p:extLst>
      <p:ext uri="{BB962C8B-B14F-4D97-AF65-F5344CB8AC3E}">
        <p14:creationId xmlns:p14="http://schemas.microsoft.com/office/powerpoint/2010/main" val="205078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847850"/>
            <a:ext cx="7705725" cy="498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ZA" smtClean="0"/>
              <a:t>12</a:t>
            </a:fld>
            <a:endParaRPr lang="en-ZA" dirty="0"/>
          </a:p>
        </p:txBody>
      </p:sp>
    </p:spTree>
    <p:extLst>
      <p:ext uri="{BB962C8B-B14F-4D97-AF65-F5344CB8AC3E}">
        <p14:creationId xmlns:p14="http://schemas.microsoft.com/office/powerpoint/2010/main" val="842033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flipH="1" flipV="1">
            <a:off x="17080756" y="-11768269"/>
            <a:ext cx="16030148" cy="11198661"/>
          </a:xfrm>
          <a:prstGeom prst="rect">
            <a:avLst/>
          </a:prstGeom>
        </p:spPr>
      </p:pic>
      <p:sp>
        <p:nvSpPr>
          <p:cNvPr id="5" name="Rectangle 4"/>
          <p:cNvSpPr/>
          <p:nvPr userDrawn="1"/>
        </p:nvSpPr>
        <p:spPr>
          <a:xfrm>
            <a:off x="0" y="8775510"/>
            <a:ext cx="15544800" cy="1282890"/>
          </a:xfrm>
          <a:prstGeom prst="rect">
            <a:avLst/>
          </a:prstGeom>
          <a:solidFill>
            <a:srgbClr val="2B4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10" name="Picture 9"/>
          <p:cNvPicPr>
            <a:picLocks noChangeAspect="1"/>
          </p:cNvPicPr>
          <p:nvPr userDrawn="1"/>
        </p:nvPicPr>
        <p:blipFill rotWithShape="1">
          <a:blip r:embed="rId4"/>
          <a:srcRect l="62861" t="-403" b="1"/>
          <a:stretch/>
        </p:blipFill>
        <p:spPr>
          <a:xfrm>
            <a:off x="13101396" y="2606726"/>
            <a:ext cx="2443405" cy="5991803"/>
          </a:xfrm>
          <a:prstGeom prst="rect">
            <a:avLst/>
          </a:prstGeom>
          <a:solidFill>
            <a:srgbClr val="A6D86E"/>
          </a:solidFill>
        </p:spPr>
      </p:pic>
      <p:sp>
        <p:nvSpPr>
          <p:cNvPr id="16" name="Pentagon 15"/>
          <p:cNvSpPr/>
          <p:nvPr userDrawn="1"/>
        </p:nvSpPr>
        <p:spPr>
          <a:xfrm>
            <a:off x="-2169993" y="3070750"/>
            <a:ext cx="13743295" cy="5476624"/>
          </a:xfrm>
          <a:prstGeom prst="homePlat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spTree>
    <p:custDataLst>
      <p:tags r:id="rId1"/>
    </p:custDataLst>
    <p:extLst>
      <p:ext uri="{BB962C8B-B14F-4D97-AF65-F5344CB8AC3E}">
        <p14:creationId xmlns:p14="http://schemas.microsoft.com/office/powerpoint/2010/main" val="398560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p:cNvSpPr/>
          <p:nvPr userDrawn="1"/>
        </p:nvSpPr>
        <p:spPr>
          <a:xfrm>
            <a:off x="0" y="0"/>
            <a:ext cx="15544800" cy="10058400"/>
          </a:xfrm>
          <a:prstGeom prst="rect">
            <a:avLst/>
          </a:prstGeom>
          <a:solidFill>
            <a:srgbClr val="5AB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533387" y="0"/>
            <a:ext cx="11085114" cy="10059446"/>
          </a:xfrm>
          <a:custGeom>
            <a:avLst/>
            <a:gdLst>
              <a:gd name="connsiteX0" fmla="*/ 1533378 w 11085114"/>
              <a:gd name="connsiteY0" fmla="*/ 0 h 10059446"/>
              <a:gd name="connsiteX1" fmla="*/ 11085114 w 11085114"/>
              <a:gd name="connsiteY1" fmla="*/ 0 h 10059446"/>
              <a:gd name="connsiteX2" fmla="*/ 11085114 w 11085114"/>
              <a:gd name="connsiteY2" fmla="*/ 10059446 h 10059446"/>
              <a:gd name="connsiteX3" fmla="*/ 0 w 11085114"/>
              <a:gd name="connsiteY3" fmla="*/ 10059446 h 10059446"/>
              <a:gd name="connsiteX4" fmla="*/ 0 w 11085114"/>
              <a:gd name="connsiteY4" fmla="*/ 10058400 h 10059446"/>
              <a:gd name="connsiteX5" fmla="*/ 1533378 w 11085114"/>
              <a:gd name="connsiteY5" fmla="*/ 10058400 h 1005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114" h="10059446">
                <a:moveTo>
                  <a:pt x="1533378" y="0"/>
                </a:moveTo>
                <a:lnTo>
                  <a:pt x="11085114" y="0"/>
                </a:lnTo>
                <a:lnTo>
                  <a:pt x="11085114" y="10059446"/>
                </a:lnTo>
                <a:lnTo>
                  <a:pt x="0" y="10059446"/>
                </a:lnTo>
                <a:lnTo>
                  <a:pt x="0" y="10058400"/>
                </a:lnTo>
                <a:lnTo>
                  <a:pt x="1533378" y="10058400"/>
                </a:lnTo>
                <a:close/>
              </a:path>
            </a:pathLst>
          </a:custGeom>
        </p:spPr>
      </p:pic>
    </p:spTree>
    <p:custDataLst>
      <p:tags r:id="rId1"/>
    </p:custDataLst>
    <p:extLst>
      <p:ext uri="{BB962C8B-B14F-4D97-AF65-F5344CB8AC3E}">
        <p14:creationId xmlns:p14="http://schemas.microsoft.com/office/powerpoint/2010/main" val="285966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p:cNvSpPr/>
          <p:nvPr userDrawn="1"/>
        </p:nvSpPr>
        <p:spPr>
          <a:xfrm>
            <a:off x="0" y="0"/>
            <a:ext cx="15544800" cy="10058400"/>
          </a:xfrm>
          <a:prstGeom prst="rect">
            <a:avLst/>
          </a:prstGeom>
          <a:solidFill>
            <a:srgbClr val="5AB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442532" y="0"/>
            <a:ext cx="11085114" cy="10059446"/>
          </a:xfrm>
          <a:custGeom>
            <a:avLst/>
            <a:gdLst>
              <a:gd name="connsiteX0" fmla="*/ 442531 w 11085114"/>
              <a:gd name="connsiteY0" fmla="*/ 0 h 10059446"/>
              <a:gd name="connsiteX1" fmla="*/ 1533378 w 11085114"/>
              <a:gd name="connsiteY1" fmla="*/ 0 h 10059446"/>
              <a:gd name="connsiteX2" fmla="*/ 1870278 w 11085114"/>
              <a:gd name="connsiteY2" fmla="*/ 0 h 10059446"/>
              <a:gd name="connsiteX3" fmla="*/ 11085114 w 11085114"/>
              <a:gd name="connsiteY3" fmla="*/ 0 h 10059446"/>
              <a:gd name="connsiteX4" fmla="*/ 11085114 w 11085114"/>
              <a:gd name="connsiteY4" fmla="*/ 10059446 h 10059446"/>
              <a:gd name="connsiteX5" fmla="*/ 0 w 11085114"/>
              <a:gd name="connsiteY5" fmla="*/ 10059446 h 10059446"/>
              <a:gd name="connsiteX6" fmla="*/ 0 w 11085114"/>
              <a:gd name="connsiteY6" fmla="*/ 10058400 h 10059446"/>
              <a:gd name="connsiteX7" fmla="*/ 442531 w 11085114"/>
              <a:gd name="connsiteY7" fmla="*/ 10058400 h 1005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5114" h="10059446">
                <a:moveTo>
                  <a:pt x="442531" y="0"/>
                </a:moveTo>
                <a:lnTo>
                  <a:pt x="1533378" y="0"/>
                </a:lnTo>
                <a:lnTo>
                  <a:pt x="1870278" y="0"/>
                </a:lnTo>
                <a:lnTo>
                  <a:pt x="11085114" y="0"/>
                </a:lnTo>
                <a:lnTo>
                  <a:pt x="11085114" y="10059446"/>
                </a:lnTo>
                <a:lnTo>
                  <a:pt x="0" y="10059446"/>
                </a:lnTo>
                <a:lnTo>
                  <a:pt x="0" y="10058400"/>
                </a:lnTo>
                <a:lnTo>
                  <a:pt x="442531" y="10058400"/>
                </a:lnTo>
                <a:close/>
              </a:path>
            </a:pathLst>
          </a:custGeom>
        </p:spPr>
      </p:pic>
    </p:spTree>
    <p:custDataLst>
      <p:tags r:id="rId1"/>
    </p:custDataLst>
    <p:extLst>
      <p:ext uri="{BB962C8B-B14F-4D97-AF65-F5344CB8AC3E}">
        <p14:creationId xmlns:p14="http://schemas.microsoft.com/office/powerpoint/2010/main" val="259484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p:cNvSpPr/>
          <p:nvPr userDrawn="1"/>
        </p:nvSpPr>
        <p:spPr>
          <a:xfrm>
            <a:off x="0" y="0"/>
            <a:ext cx="15544800" cy="10058400"/>
          </a:xfrm>
          <a:prstGeom prst="rect">
            <a:avLst/>
          </a:prstGeom>
          <a:solidFill>
            <a:srgbClr val="5AB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442532" y="0"/>
            <a:ext cx="11085114" cy="10059446"/>
          </a:xfrm>
          <a:custGeom>
            <a:avLst/>
            <a:gdLst>
              <a:gd name="connsiteX0" fmla="*/ 442531 w 11085114"/>
              <a:gd name="connsiteY0" fmla="*/ 0 h 10059446"/>
              <a:gd name="connsiteX1" fmla="*/ 1533378 w 11085114"/>
              <a:gd name="connsiteY1" fmla="*/ 0 h 10059446"/>
              <a:gd name="connsiteX2" fmla="*/ 1870278 w 11085114"/>
              <a:gd name="connsiteY2" fmla="*/ 0 h 10059446"/>
              <a:gd name="connsiteX3" fmla="*/ 11085114 w 11085114"/>
              <a:gd name="connsiteY3" fmla="*/ 0 h 10059446"/>
              <a:gd name="connsiteX4" fmla="*/ 11085114 w 11085114"/>
              <a:gd name="connsiteY4" fmla="*/ 10059446 h 10059446"/>
              <a:gd name="connsiteX5" fmla="*/ 0 w 11085114"/>
              <a:gd name="connsiteY5" fmla="*/ 10059446 h 10059446"/>
              <a:gd name="connsiteX6" fmla="*/ 0 w 11085114"/>
              <a:gd name="connsiteY6" fmla="*/ 10058400 h 10059446"/>
              <a:gd name="connsiteX7" fmla="*/ 442531 w 11085114"/>
              <a:gd name="connsiteY7" fmla="*/ 10058400 h 1005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5114" h="10059446">
                <a:moveTo>
                  <a:pt x="442531" y="0"/>
                </a:moveTo>
                <a:lnTo>
                  <a:pt x="1533378" y="0"/>
                </a:lnTo>
                <a:lnTo>
                  <a:pt x="1870278" y="0"/>
                </a:lnTo>
                <a:lnTo>
                  <a:pt x="11085114" y="0"/>
                </a:lnTo>
                <a:lnTo>
                  <a:pt x="11085114" y="10059446"/>
                </a:lnTo>
                <a:lnTo>
                  <a:pt x="0" y="10059446"/>
                </a:lnTo>
                <a:lnTo>
                  <a:pt x="0" y="10058400"/>
                </a:lnTo>
                <a:lnTo>
                  <a:pt x="442531" y="10058400"/>
                </a:lnTo>
                <a:close/>
              </a:path>
            </a:pathLst>
          </a:custGeom>
        </p:spPr>
      </p:pic>
    </p:spTree>
    <p:custDataLst>
      <p:tags r:id="rId1"/>
    </p:custDataLst>
    <p:extLst>
      <p:ext uri="{BB962C8B-B14F-4D97-AF65-F5344CB8AC3E}">
        <p14:creationId xmlns:p14="http://schemas.microsoft.com/office/powerpoint/2010/main" val="2310281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
            <a:ext cx="15544800" cy="10058399"/>
          </a:xfrm>
          <a:prstGeom prst="rect">
            <a:avLst/>
          </a:prstGeom>
        </p:spPr>
      </p:pic>
    </p:spTree>
    <p:custDataLst>
      <p:tags r:id="rId1"/>
    </p:custDataLst>
    <p:extLst>
      <p:ext uri="{BB962C8B-B14F-4D97-AF65-F5344CB8AC3E}">
        <p14:creationId xmlns:p14="http://schemas.microsoft.com/office/powerpoint/2010/main" val="3672360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7D77123-FDC4-48FD-9EFB-8A84F6069060}"/>
              </a:ext>
            </a:extLst>
          </p:cNvPr>
          <p:cNvSpPr>
            <a:spLocks noGrp="1" noChangeAspect="1"/>
          </p:cNvSpPr>
          <p:nvPr>
            <p:ph type="pic" sz="quarter" idx="14"/>
          </p:nvPr>
        </p:nvSpPr>
        <p:spPr>
          <a:xfrm>
            <a:off x="1" y="0"/>
            <a:ext cx="7527483" cy="10058400"/>
          </a:xfrm>
          <a:custGeom>
            <a:avLst/>
            <a:gdLst>
              <a:gd name="connsiteX0" fmla="*/ 0 w 7527483"/>
              <a:gd name="connsiteY0" fmla="*/ 0 h 10058400"/>
              <a:gd name="connsiteX1" fmla="*/ 4331355 w 7527483"/>
              <a:gd name="connsiteY1" fmla="*/ 0 h 10058400"/>
              <a:gd name="connsiteX2" fmla="*/ 5053473 w 7527483"/>
              <a:gd name="connsiteY2" fmla="*/ 436420 h 10058400"/>
              <a:gd name="connsiteX3" fmla="*/ 7413063 w 7527483"/>
              <a:gd name="connsiteY3" fmla="*/ 4603173 h 10058400"/>
              <a:gd name="connsiteX4" fmla="*/ 7413063 w 7527483"/>
              <a:gd name="connsiteY4" fmla="*/ 5455228 h 10058400"/>
              <a:gd name="connsiteX5" fmla="*/ 5053473 w 7527483"/>
              <a:gd name="connsiteY5" fmla="*/ 9621983 h 10058400"/>
              <a:gd name="connsiteX6" fmla="*/ 4331355 w 7527483"/>
              <a:gd name="connsiteY6" fmla="*/ 10058400 h 10058400"/>
              <a:gd name="connsiteX7" fmla="*/ 0 w 7527483"/>
              <a:gd name="connsiteY7"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7483" h="10058400">
                <a:moveTo>
                  <a:pt x="0" y="0"/>
                </a:moveTo>
                <a:lnTo>
                  <a:pt x="4331355" y="0"/>
                </a:lnTo>
                <a:cubicBezTo>
                  <a:pt x="4626306" y="0"/>
                  <a:pt x="4911083" y="166256"/>
                  <a:pt x="5053473" y="436420"/>
                </a:cubicBezTo>
                <a:lnTo>
                  <a:pt x="7413063" y="4603173"/>
                </a:lnTo>
                <a:cubicBezTo>
                  <a:pt x="7565624" y="4862946"/>
                  <a:pt x="7565624" y="5195455"/>
                  <a:pt x="7413063" y="5455228"/>
                </a:cubicBezTo>
                <a:lnTo>
                  <a:pt x="5053473" y="9621983"/>
                </a:lnTo>
                <a:cubicBezTo>
                  <a:pt x="4911083" y="9892147"/>
                  <a:pt x="4626306" y="10058400"/>
                  <a:pt x="4331355" y="10058400"/>
                </a:cubicBezTo>
                <a:lnTo>
                  <a:pt x="0" y="10058400"/>
                </a:lnTo>
                <a:close/>
              </a:path>
            </a:pathLst>
          </a:custGeom>
          <a:solidFill>
            <a:srgbClr val="00B050"/>
          </a:solidFill>
          <a:ln>
            <a:solidFill>
              <a:srgbClr val="00B050"/>
            </a:solidFill>
          </a:ln>
        </p:spPr>
        <p:txBody>
          <a:bodyPr wrap="square" anchor="ctr">
            <a:noAutofit/>
          </a:bodyPr>
          <a:lstStyle>
            <a:lvl1pPr marL="0" indent="0" algn="ctr">
              <a:buNone/>
              <a:defRPr sz="1530" i="1" baseline="-25000">
                <a:latin typeface="Times New Roman" panose="02020603050405020304" pitchFamily="18" charset="0"/>
                <a:cs typeface="Times New Roman" panose="02020603050405020304" pitchFamily="18" charset="0"/>
              </a:defRPr>
            </a:lvl1pPr>
          </a:lstStyle>
          <a:p>
            <a:endParaRPr lang="en-ZA" dirty="0"/>
          </a:p>
        </p:txBody>
      </p:sp>
    </p:spTree>
    <p:extLst>
      <p:ext uri="{BB962C8B-B14F-4D97-AF65-F5344CB8AC3E}">
        <p14:creationId xmlns:p14="http://schemas.microsoft.com/office/powerpoint/2010/main" val="143404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Rectangle 6"/>
          <p:cNvSpPr/>
          <p:nvPr userDrawn="1"/>
        </p:nvSpPr>
        <p:spPr>
          <a:xfrm>
            <a:off x="0" y="0"/>
            <a:ext cx="2401966" cy="10058400"/>
          </a:xfrm>
          <a:prstGeom prst="rect">
            <a:avLst/>
          </a:prstGeom>
          <a:solidFill>
            <a:srgbClr val="2B9CDA"/>
          </a:solidFill>
          <a:ln>
            <a:solidFill>
              <a:srgbClr val="2B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7" dirty="0"/>
          </a:p>
        </p:txBody>
      </p:sp>
      <p:sp>
        <p:nvSpPr>
          <p:cNvPr id="9" name="Picture Placeholder 8">
            <a:extLst>
              <a:ext uri="{FF2B5EF4-FFF2-40B4-BE49-F238E27FC236}">
                <a16:creationId xmlns:a16="http://schemas.microsoft.com/office/drawing/2014/main" id="{A7D77123-FDC4-48FD-9EFB-8A84F6069060}"/>
              </a:ext>
            </a:extLst>
          </p:cNvPr>
          <p:cNvSpPr>
            <a:spLocks noGrp="1" noChangeAspect="1"/>
          </p:cNvSpPr>
          <p:nvPr>
            <p:ph type="pic" sz="quarter" idx="14" hasCustomPrompt="1"/>
          </p:nvPr>
        </p:nvSpPr>
        <p:spPr>
          <a:xfrm>
            <a:off x="2249148" y="0"/>
            <a:ext cx="7527483" cy="10058400"/>
          </a:xfrm>
          <a:custGeom>
            <a:avLst/>
            <a:gdLst>
              <a:gd name="connsiteX0" fmla="*/ 0 w 7527483"/>
              <a:gd name="connsiteY0" fmla="*/ 0 h 10058400"/>
              <a:gd name="connsiteX1" fmla="*/ 4331355 w 7527483"/>
              <a:gd name="connsiteY1" fmla="*/ 0 h 10058400"/>
              <a:gd name="connsiteX2" fmla="*/ 5053473 w 7527483"/>
              <a:gd name="connsiteY2" fmla="*/ 436420 h 10058400"/>
              <a:gd name="connsiteX3" fmla="*/ 7413063 w 7527483"/>
              <a:gd name="connsiteY3" fmla="*/ 4603173 h 10058400"/>
              <a:gd name="connsiteX4" fmla="*/ 7413063 w 7527483"/>
              <a:gd name="connsiteY4" fmla="*/ 5455228 h 10058400"/>
              <a:gd name="connsiteX5" fmla="*/ 5053473 w 7527483"/>
              <a:gd name="connsiteY5" fmla="*/ 9621983 h 10058400"/>
              <a:gd name="connsiteX6" fmla="*/ 4331355 w 7527483"/>
              <a:gd name="connsiteY6" fmla="*/ 10058400 h 10058400"/>
              <a:gd name="connsiteX7" fmla="*/ 0 w 7527483"/>
              <a:gd name="connsiteY7"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7483" h="10058400">
                <a:moveTo>
                  <a:pt x="0" y="0"/>
                </a:moveTo>
                <a:lnTo>
                  <a:pt x="4331355" y="0"/>
                </a:lnTo>
                <a:cubicBezTo>
                  <a:pt x="4626306" y="0"/>
                  <a:pt x="4911083" y="166256"/>
                  <a:pt x="5053473" y="436420"/>
                </a:cubicBezTo>
                <a:lnTo>
                  <a:pt x="7413063" y="4603173"/>
                </a:lnTo>
                <a:cubicBezTo>
                  <a:pt x="7565624" y="4862946"/>
                  <a:pt x="7565624" y="5195455"/>
                  <a:pt x="7413063" y="5455228"/>
                </a:cubicBezTo>
                <a:lnTo>
                  <a:pt x="5053473" y="9621983"/>
                </a:lnTo>
                <a:cubicBezTo>
                  <a:pt x="4911083" y="9892147"/>
                  <a:pt x="4626306" y="10058400"/>
                  <a:pt x="4331355" y="10058400"/>
                </a:cubicBezTo>
                <a:lnTo>
                  <a:pt x="0" y="10058400"/>
                </a:lnTo>
                <a:close/>
              </a:path>
            </a:pathLst>
          </a:custGeom>
          <a:solidFill>
            <a:srgbClr val="2B9CDA"/>
          </a:solidFill>
          <a:ln>
            <a:solidFill>
              <a:srgbClr val="2B9CDA"/>
            </a:solidFill>
          </a:ln>
        </p:spPr>
        <p:txBody>
          <a:bodyPr wrap="square" anchor="ctr">
            <a:noAutofit/>
          </a:bodyPr>
          <a:lstStyle>
            <a:lvl1pPr marL="0" indent="0" algn="ctr">
              <a:buNone/>
              <a:defRPr sz="1530" i="1" baseline="-25000">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2477124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Rectangle 6"/>
          <p:cNvSpPr/>
          <p:nvPr userDrawn="1"/>
        </p:nvSpPr>
        <p:spPr>
          <a:xfrm>
            <a:off x="0" y="0"/>
            <a:ext cx="2401966" cy="10058400"/>
          </a:xfrm>
          <a:prstGeom prst="rect">
            <a:avLst/>
          </a:prstGeom>
          <a:solidFill>
            <a:srgbClr val="FECA4B"/>
          </a:solidFill>
          <a:ln>
            <a:solidFill>
              <a:srgbClr val="FEC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7" dirty="0"/>
          </a:p>
        </p:txBody>
      </p:sp>
      <p:sp>
        <p:nvSpPr>
          <p:cNvPr id="9" name="Picture Placeholder 8">
            <a:extLst>
              <a:ext uri="{FF2B5EF4-FFF2-40B4-BE49-F238E27FC236}">
                <a16:creationId xmlns:a16="http://schemas.microsoft.com/office/drawing/2014/main" id="{A7D77123-FDC4-48FD-9EFB-8A84F6069060}"/>
              </a:ext>
            </a:extLst>
          </p:cNvPr>
          <p:cNvSpPr>
            <a:spLocks noGrp="1" noChangeAspect="1"/>
          </p:cNvSpPr>
          <p:nvPr>
            <p:ph type="pic" sz="quarter" idx="14" hasCustomPrompt="1"/>
          </p:nvPr>
        </p:nvSpPr>
        <p:spPr>
          <a:xfrm>
            <a:off x="2401967" y="0"/>
            <a:ext cx="7527483" cy="10058400"/>
          </a:xfrm>
          <a:custGeom>
            <a:avLst/>
            <a:gdLst>
              <a:gd name="connsiteX0" fmla="*/ 0 w 7527483"/>
              <a:gd name="connsiteY0" fmla="*/ 0 h 10058400"/>
              <a:gd name="connsiteX1" fmla="*/ 4331355 w 7527483"/>
              <a:gd name="connsiteY1" fmla="*/ 0 h 10058400"/>
              <a:gd name="connsiteX2" fmla="*/ 5053473 w 7527483"/>
              <a:gd name="connsiteY2" fmla="*/ 436420 h 10058400"/>
              <a:gd name="connsiteX3" fmla="*/ 7413063 w 7527483"/>
              <a:gd name="connsiteY3" fmla="*/ 4603173 h 10058400"/>
              <a:gd name="connsiteX4" fmla="*/ 7413063 w 7527483"/>
              <a:gd name="connsiteY4" fmla="*/ 5455228 h 10058400"/>
              <a:gd name="connsiteX5" fmla="*/ 5053473 w 7527483"/>
              <a:gd name="connsiteY5" fmla="*/ 9621983 h 10058400"/>
              <a:gd name="connsiteX6" fmla="*/ 4331355 w 7527483"/>
              <a:gd name="connsiteY6" fmla="*/ 10058400 h 10058400"/>
              <a:gd name="connsiteX7" fmla="*/ 0 w 7527483"/>
              <a:gd name="connsiteY7"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7483" h="10058400">
                <a:moveTo>
                  <a:pt x="0" y="0"/>
                </a:moveTo>
                <a:lnTo>
                  <a:pt x="4331355" y="0"/>
                </a:lnTo>
                <a:cubicBezTo>
                  <a:pt x="4626306" y="0"/>
                  <a:pt x="4911083" y="166256"/>
                  <a:pt x="5053473" y="436420"/>
                </a:cubicBezTo>
                <a:lnTo>
                  <a:pt x="7413063" y="4603173"/>
                </a:lnTo>
                <a:cubicBezTo>
                  <a:pt x="7565624" y="4862946"/>
                  <a:pt x="7565624" y="5195455"/>
                  <a:pt x="7413063" y="5455228"/>
                </a:cubicBezTo>
                <a:lnTo>
                  <a:pt x="5053473" y="9621983"/>
                </a:lnTo>
                <a:cubicBezTo>
                  <a:pt x="4911083" y="9892147"/>
                  <a:pt x="4626306" y="10058400"/>
                  <a:pt x="4331355" y="10058400"/>
                </a:cubicBezTo>
                <a:lnTo>
                  <a:pt x="0" y="10058400"/>
                </a:lnTo>
                <a:close/>
              </a:path>
            </a:pathLst>
          </a:custGeom>
          <a:solidFill>
            <a:srgbClr val="FECA4B"/>
          </a:solidFill>
          <a:ln>
            <a:solidFill>
              <a:srgbClr val="FECA4B"/>
            </a:solidFill>
          </a:ln>
        </p:spPr>
        <p:txBody>
          <a:bodyPr wrap="square" anchor="ctr">
            <a:noAutofit/>
          </a:bodyPr>
          <a:lstStyle>
            <a:lvl1pPr marL="0" indent="0" algn="ctr">
              <a:buNone/>
              <a:defRPr sz="1530" i="1" baseline="-25000">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1998759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5E769FD-9A79-4D92-93BE-06B784928942}"/>
              </a:ext>
            </a:extLst>
          </p:cNvPr>
          <p:cNvSpPr txBox="1">
            <a:spLocks/>
          </p:cNvSpPr>
          <p:nvPr userDrawn="1"/>
        </p:nvSpPr>
        <p:spPr>
          <a:xfrm>
            <a:off x="0" y="9206625"/>
            <a:ext cx="15544800" cy="851777"/>
          </a:xfrm>
          <a:custGeom>
            <a:avLst/>
            <a:gdLst>
              <a:gd name="connsiteX0" fmla="*/ 0 w 15544800"/>
              <a:gd name="connsiteY0" fmla="*/ 0 h 851777"/>
              <a:gd name="connsiteX1" fmla="*/ 15544800 w 15544800"/>
              <a:gd name="connsiteY1" fmla="*/ 0 h 851777"/>
              <a:gd name="connsiteX2" fmla="*/ 15544800 w 15544800"/>
              <a:gd name="connsiteY2" fmla="*/ 851777 h 851777"/>
              <a:gd name="connsiteX3" fmla="*/ 0 w 15544800"/>
              <a:gd name="connsiteY3" fmla="*/ 851777 h 851777"/>
            </a:gdLst>
            <a:ahLst/>
            <a:cxnLst>
              <a:cxn ang="0">
                <a:pos x="connsiteX0" y="connsiteY0"/>
              </a:cxn>
              <a:cxn ang="0">
                <a:pos x="connsiteX1" y="connsiteY1"/>
              </a:cxn>
              <a:cxn ang="0">
                <a:pos x="connsiteX2" y="connsiteY2"/>
              </a:cxn>
              <a:cxn ang="0">
                <a:pos x="connsiteX3" y="connsiteY3"/>
              </a:cxn>
            </a:cxnLst>
            <a:rect l="l" t="t" r="r" b="b"/>
            <a:pathLst>
              <a:path w="15544800" h="851777">
                <a:moveTo>
                  <a:pt x="0" y="0"/>
                </a:moveTo>
                <a:lnTo>
                  <a:pt x="15544800" y="0"/>
                </a:lnTo>
                <a:lnTo>
                  <a:pt x="15544800" y="851777"/>
                </a:lnTo>
                <a:lnTo>
                  <a:pt x="0" y="851777"/>
                </a:lnTo>
                <a:close/>
              </a:path>
            </a:pathLst>
          </a:custGeom>
          <a:solidFill>
            <a:srgbClr val="002060"/>
          </a:solidFill>
          <a:ln>
            <a:noFill/>
          </a:ln>
        </p:spPr>
        <p:txBody>
          <a:bodyPr spcFirstLastPara="1" vert="horz" wrap="square" lIns="0" tIns="0" rIns="0" bIns="0" rtlCol="0" anchor="t" anchorCtr="0">
            <a:noAutofit/>
          </a:bodyPr>
          <a:lstStyle>
            <a:lvl1pPr marL="457200" lvl="0" indent="-228600" algn="l" defTabSz="960139" rtl="0" eaLnBrk="1" latinLnBrk="0" hangingPunct="1">
              <a:lnSpc>
                <a:spcPct val="90000"/>
              </a:lnSpc>
              <a:spcBef>
                <a:spcPts val="1000"/>
              </a:spcBef>
              <a:spcAft>
                <a:spcPts val="0"/>
              </a:spcAft>
              <a:buClr>
                <a:srgbClr val="3F3F3F"/>
              </a:buClr>
              <a:buSzPts val="1800"/>
              <a:buFont typeface="Arial" panose="020B0604020202020204" pitchFamily="34" charset="0"/>
              <a:buNone/>
              <a:defRPr sz="1890" kern="1200">
                <a:solidFill>
                  <a:schemeClr val="tx1">
                    <a:lumMod val="75000"/>
                    <a:lumOff val="25000"/>
                  </a:schemeClr>
                </a:solidFill>
                <a:latin typeface="+mn-lt"/>
                <a:ea typeface="+mn-ea"/>
                <a:cs typeface="+mn-cs"/>
              </a:defRPr>
            </a:lvl1pPr>
            <a:lvl2pPr marL="914400" lvl="1" indent="-228600" algn="l" defTabSz="960139" rtl="0" eaLnBrk="1" latinLnBrk="0" hangingPunct="1">
              <a:lnSpc>
                <a:spcPct val="90000"/>
              </a:lnSpc>
              <a:spcBef>
                <a:spcPts val="500"/>
              </a:spcBef>
              <a:spcAft>
                <a:spcPts val="0"/>
              </a:spcAft>
              <a:buClr>
                <a:srgbClr val="3F3F3F"/>
              </a:buClr>
              <a:buSzPts val="1600"/>
              <a:buFont typeface="Arial" panose="020B0604020202020204" pitchFamily="34" charset="0"/>
              <a:buNone/>
              <a:defRPr sz="1680" kern="1200">
                <a:solidFill>
                  <a:schemeClr val="tx1">
                    <a:lumMod val="75000"/>
                    <a:lumOff val="25000"/>
                  </a:schemeClr>
                </a:solidFill>
                <a:latin typeface="+mn-lt"/>
                <a:ea typeface="+mn-ea"/>
                <a:cs typeface="+mn-cs"/>
              </a:defRPr>
            </a:lvl2pPr>
            <a:lvl3pPr marL="1371600" lvl="2"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3pPr>
            <a:lvl4pPr marL="1828800" lvl="3"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4pPr>
            <a:lvl5pPr marL="2286000" lvl="4"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5pPr>
            <a:lvl6pPr marL="2743200" lvl="5"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6pPr>
            <a:lvl7pPr marL="3200400" lvl="6"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7pPr>
            <a:lvl8pPr marL="3657600" lvl="7"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8pPr>
            <a:lvl9pPr marL="4114800" lvl="8"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9pPr>
          </a:lstStyle>
          <a:p>
            <a:pPr algn="ctr"/>
            <a:endParaRPr lang="en-US" sz="2295" dirty="0"/>
          </a:p>
          <a:p>
            <a:pPr algn="ctr"/>
            <a:endParaRPr lang="en-US" sz="2295" dirty="0"/>
          </a:p>
          <a:p>
            <a:pPr marL="0" indent="0" algn="ctr"/>
            <a:endParaRPr lang="en-US" sz="2295"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4034642" y="520110"/>
            <a:ext cx="656580" cy="662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116586" tIns="58293" rIns="116586" bIns="58293" numCol="1" anchor="t" anchorCtr="0" compatLnSpc="1">
            <a:prstTxWarp prst="textNoShape">
              <a:avLst/>
            </a:prstTxWarp>
          </a:bodyPr>
          <a:lstStyle/>
          <a:p>
            <a:endParaRPr lang="en-ZA" sz="2478"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56290"/>
            <a:ext cx="15544800" cy="3450335"/>
          </a:xfrm>
          <a:prstGeom prst="rect">
            <a:avLst/>
          </a:prstGeom>
        </p:spPr>
      </p:pic>
    </p:spTree>
    <p:extLst>
      <p:ext uri="{BB962C8B-B14F-4D97-AF65-F5344CB8AC3E}">
        <p14:creationId xmlns:p14="http://schemas.microsoft.com/office/powerpoint/2010/main" val="2504479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Rectangle 6"/>
          <p:cNvSpPr/>
          <p:nvPr userDrawn="1"/>
        </p:nvSpPr>
        <p:spPr>
          <a:xfrm>
            <a:off x="0" y="0"/>
            <a:ext cx="3913149" cy="10058400"/>
          </a:xfrm>
          <a:prstGeom prst="rect">
            <a:avLst/>
          </a:prstGeom>
          <a:solidFill>
            <a:srgbClr val="AFDC7E"/>
          </a:solidFill>
          <a:ln>
            <a:solidFill>
              <a:srgbClr val="A6D8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7" dirty="0"/>
          </a:p>
        </p:txBody>
      </p:sp>
      <p:sp>
        <p:nvSpPr>
          <p:cNvPr id="9" name="Picture Placeholder 8">
            <a:extLst>
              <a:ext uri="{FF2B5EF4-FFF2-40B4-BE49-F238E27FC236}">
                <a16:creationId xmlns:a16="http://schemas.microsoft.com/office/drawing/2014/main" id="{A7D77123-FDC4-48FD-9EFB-8A84F6069060}"/>
              </a:ext>
            </a:extLst>
          </p:cNvPr>
          <p:cNvSpPr>
            <a:spLocks noGrp="1" noChangeAspect="1"/>
          </p:cNvSpPr>
          <p:nvPr>
            <p:ph type="pic" sz="quarter" idx="14" hasCustomPrompt="1"/>
          </p:nvPr>
        </p:nvSpPr>
        <p:spPr>
          <a:xfrm>
            <a:off x="3913151" y="0"/>
            <a:ext cx="7527483" cy="10058400"/>
          </a:xfrm>
          <a:custGeom>
            <a:avLst/>
            <a:gdLst>
              <a:gd name="connsiteX0" fmla="*/ 0 w 7527483"/>
              <a:gd name="connsiteY0" fmla="*/ 0 h 10058400"/>
              <a:gd name="connsiteX1" fmla="*/ 4331355 w 7527483"/>
              <a:gd name="connsiteY1" fmla="*/ 0 h 10058400"/>
              <a:gd name="connsiteX2" fmla="*/ 5053473 w 7527483"/>
              <a:gd name="connsiteY2" fmla="*/ 436420 h 10058400"/>
              <a:gd name="connsiteX3" fmla="*/ 7413063 w 7527483"/>
              <a:gd name="connsiteY3" fmla="*/ 4603173 h 10058400"/>
              <a:gd name="connsiteX4" fmla="*/ 7413063 w 7527483"/>
              <a:gd name="connsiteY4" fmla="*/ 5455228 h 10058400"/>
              <a:gd name="connsiteX5" fmla="*/ 5053473 w 7527483"/>
              <a:gd name="connsiteY5" fmla="*/ 9621983 h 10058400"/>
              <a:gd name="connsiteX6" fmla="*/ 4331355 w 7527483"/>
              <a:gd name="connsiteY6" fmla="*/ 10058400 h 10058400"/>
              <a:gd name="connsiteX7" fmla="*/ 0 w 7527483"/>
              <a:gd name="connsiteY7"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7483" h="10058400">
                <a:moveTo>
                  <a:pt x="0" y="0"/>
                </a:moveTo>
                <a:lnTo>
                  <a:pt x="4331355" y="0"/>
                </a:lnTo>
                <a:cubicBezTo>
                  <a:pt x="4626306" y="0"/>
                  <a:pt x="4911083" y="166256"/>
                  <a:pt x="5053473" y="436420"/>
                </a:cubicBezTo>
                <a:lnTo>
                  <a:pt x="7413063" y="4603173"/>
                </a:lnTo>
                <a:cubicBezTo>
                  <a:pt x="7565624" y="4862946"/>
                  <a:pt x="7565624" y="5195455"/>
                  <a:pt x="7413063" y="5455228"/>
                </a:cubicBezTo>
                <a:lnTo>
                  <a:pt x="5053473" y="9621983"/>
                </a:lnTo>
                <a:cubicBezTo>
                  <a:pt x="4911083" y="9892147"/>
                  <a:pt x="4626306" y="10058400"/>
                  <a:pt x="4331355" y="10058400"/>
                </a:cubicBezTo>
                <a:lnTo>
                  <a:pt x="0" y="10058400"/>
                </a:lnTo>
                <a:close/>
              </a:path>
            </a:pathLst>
          </a:custGeom>
          <a:solidFill>
            <a:srgbClr val="AFDC7E"/>
          </a:solidFill>
          <a:ln>
            <a:solidFill>
              <a:srgbClr val="A6D86E"/>
            </a:solidFill>
          </a:ln>
        </p:spPr>
        <p:txBody>
          <a:bodyPr wrap="square" anchor="ctr">
            <a:noAutofit/>
          </a:bodyPr>
          <a:lstStyle>
            <a:lvl1pPr marL="0" indent="0" algn="ctr">
              <a:buNone/>
              <a:defRPr sz="1530" i="1" baseline="-25000">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3938565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flipH="1" flipV="1">
            <a:off x="17080756" y="-11768269"/>
            <a:ext cx="16030148" cy="11198661"/>
          </a:xfrm>
          <a:prstGeom prst="rect">
            <a:avLst/>
          </a:prstGeom>
        </p:spPr>
      </p:pic>
      <p:sp>
        <p:nvSpPr>
          <p:cNvPr id="6" name="Rectangle 5"/>
          <p:cNvSpPr/>
          <p:nvPr userDrawn="1"/>
        </p:nvSpPr>
        <p:spPr>
          <a:xfrm>
            <a:off x="0" y="0"/>
            <a:ext cx="15544800" cy="100584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1085114" cy="10059446"/>
          </a:xfrm>
          <a:prstGeom prst="rect">
            <a:avLst/>
          </a:prstGeom>
        </p:spPr>
      </p:pic>
    </p:spTree>
    <p:extLst>
      <p:ext uri="{BB962C8B-B14F-4D97-AF65-F5344CB8AC3E}">
        <p14:creationId xmlns:p14="http://schemas.microsoft.com/office/powerpoint/2010/main" val="124789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Rectangle 4"/>
          <p:cNvSpPr/>
          <p:nvPr userDrawn="1"/>
        </p:nvSpPr>
        <p:spPr>
          <a:xfrm>
            <a:off x="0" y="8492291"/>
            <a:ext cx="15544800" cy="1528011"/>
          </a:xfrm>
          <a:prstGeom prst="rect">
            <a:avLst/>
          </a:prstGeom>
          <a:solidFill>
            <a:srgbClr val="2B4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grpSp>
        <p:nvGrpSpPr>
          <p:cNvPr id="2" name="Group 1"/>
          <p:cNvGrpSpPr/>
          <p:nvPr userDrawn="1"/>
        </p:nvGrpSpPr>
        <p:grpSpPr>
          <a:xfrm>
            <a:off x="12142667" y="2289121"/>
            <a:ext cx="3407398" cy="5978198"/>
            <a:chOff x="12142666" y="2289121"/>
            <a:chExt cx="3407398" cy="5978198"/>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94968" y="2330101"/>
              <a:ext cx="2441999" cy="5930052"/>
            </a:xfrm>
            <a:prstGeom prst="rect">
              <a:avLst/>
            </a:prstGeom>
          </p:spPr>
        </p:pic>
        <p:sp>
          <p:nvSpPr>
            <p:cNvPr id="3" name="Rectangle 2"/>
            <p:cNvSpPr/>
            <p:nvPr userDrawn="1"/>
          </p:nvSpPr>
          <p:spPr>
            <a:xfrm>
              <a:off x="12244736" y="2307409"/>
              <a:ext cx="914400" cy="5952744"/>
            </a:xfrm>
            <a:prstGeom prst="rect">
              <a:avLst/>
            </a:prstGeom>
            <a:solidFill>
              <a:srgbClr val="2D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3108616" y="2289121"/>
              <a:ext cx="2441448" cy="5971032"/>
            </a:xfrm>
            <a:prstGeom prst="rect">
              <a:avLst/>
            </a:prstGeom>
          </p:spPr>
        </p:pic>
        <p:pic>
          <p:nvPicPr>
            <p:cNvPr id="19" name="Picture 18"/>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2142666" y="2296287"/>
              <a:ext cx="2441448" cy="5971032"/>
            </a:xfrm>
            <a:prstGeom prst="rect">
              <a:avLst/>
            </a:prstGeom>
          </p:spPr>
        </p:pic>
      </p:grpSp>
    </p:spTree>
    <p:custDataLst>
      <p:tags r:id="rId1"/>
    </p:custDataLst>
    <p:extLst>
      <p:ext uri="{BB962C8B-B14F-4D97-AF65-F5344CB8AC3E}">
        <p14:creationId xmlns:p14="http://schemas.microsoft.com/office/powerpoint/2010/main" val="390312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11" name="Group 10"/>
          <p:cNvGrpSpPr/>
          <p:nvPr userDrawn="1"/>
        </p:nvGrpSpPr>
        <p:grpSpPr>
          <a:xfrm>
            <a:off x="1" y="0"/>
            <a:ext cx="10464800" cy="10058400"/>
            <a:chOff x="0" y="0"/>
            <a:chExt cx="8618071" cy="7772400"/>
          </a:xfrm>
        </p:grpSpPr>
        <p:pic>
          <p:nvPicPr>
            <p:cNvPr id="9" name="Picture 8"/>
            <p:cNvPicPr>
              <a:picLocks noChangeAspect="1"/>
            </p:cNvPicPr>
            <p:nvPr userDrawn="1"/>
          </p:nvPicPr>
          <p:blipFill rotWithShape="1">
            <a:blip r:embed="rId2"/>
            <a:srcRect l="26641" r="-8071"/>
            <a:stretch/>
          </p:blipFill>
          <p:spPr>
            <a:xfrm>
              <a:off x="1548881" y="0"/>
              <a:ext cx="7069190" cy="7772400"/>
            </a:xfrm>
            <a:prstGeom prst="rect">
              <a:avLst/>
            </a:prstGeom>
          </p:spPr>
        </p:pic>
        <p:sp>
          <p:nvSpPr>
            <p:cNvPr id="10" name="Rectangle 9"/>
            <p:cNvSpPr/>
            <p:nvPr userDrawn="1"/>
          </p:nvSpPr>
          <p:spPr>
            <a:xfrm>
              <a:off x="0" y="0"/>
              <a:ext cx="1978090" cy="7772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7" dirty="0"/>
            </a:p>
          </p:txBody>
        </p:sp>
      </p:grpSp>
    </p:spTree>
    <p:extLst>
      <p:ext uri="{BB962C8B-B14F-4D97-AF65-F5344CB8AC3E}">
        <p14:creationId xmlns:p14="http://schemas.microsoft.com/office/powerpoint/2010/main" val="1025135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clrChange>
              <a:clrFrom>
                <a:srgbClr val="000000">
                  <a:alpha val="0"/>
                </a:srgbClr>
              </a:clrFrom>
              <a:clrTo>
                <a:srgbClr val="000000">
                  <a:alpha val="0"/>
                </a:srgbClr>
              </a:clrTo>
            </a:clrChange>
            <a:duotone>
              <a:schemeClr val="accent1">
                <a:shade val="45000"/>
                <a:satMod val="135000"/>
              </a:schemeClr>
              <a:prstClr val="white"/>
            </a:duotone>
          </a:blip>
          <a:srcRect l="26641" r="-8071"/>
          <a:stretch/>
        </p:blipFill>
        <p:spPr>
          <a:xfrm>
            <a:off x="1880784" y="0"/>
            <a:ext cx="8519343" cy="10058400"/>
          </a:xfrm>
          <a:prstGeom prst="rect">
            <a:avLst/>
          </a:prstGeom>
          <a:solidFill>
            <a:schemeClr val="bg1"/>
          </a:solidFill>
        </p:spPr>
      </p:pic>
      <p:sp>
        <p:nvSpPr>
          <p:cNvPr id="7" name="Rectangle 6"/>
          <p:cNvSpPr/>
          <p:nvPr userDrawn="1"/>
        </p:nvSpPr>
        <p:spPr>
          <a:xfrm>
            <a:off x="0" y="0"/>
            <a:ext cx="2401966" cy="10058400"/>
          </a:xfrm>
          <a:prstGeom prst="rect">
            <a:avLst/>
          </a:prstGeom>
          <a:solidFill>
            <a:srgbClr val="E2B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7" dirty="0"/>
          </a:p>
        </p:txBody>
      </p:sp>
    </p:spTree>
    <p:extLst>
      <p:ext uri="{BB962C8B-B14F-4D97-AF65-F5344CB8AC3E}">
        <p14:creationId xmlns:p14="http://schemas.microsoft.com/office/powerpoint/2010/main" val="2781986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0"/>
            <a:ext cx="15544800" cy="10058400"/>
          </a:xfrm>
          <a:prstGeom prst="rect">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1085114" cy="10059446"/>
          </a:xfrm>
          <a:prstGeom prst="rect">
            <a:avLst/>
          </a:prstGeom>
        </p:spPr>
      </p:pic>
    </p:spTree>
    <p:custDataLst>
      <p:tags r:id="rId1"/>
    </p:custDataLst>
    <p:extLst>
      <p:ext uri="{BB962C8B-B14F-4D97-AF65-F5344CB8AC3E}">
        <p14:creationId xmlns:p14="http://schemas.microsoft.com/office/powerpoint/2010/main" val="1063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Rectangle 5"/>
          <p:cNvSpPr/>
          <p:nvPr userDrawn="1"/>
        </p:nvSpPr>
        <p:spPr>
          <a:xfrm>
            <a:off x="0" y="0"/>
            <a:ext cx="15544800" cy="10058400"/>
          </a:xfrm>
          <a:prstGeom prst="rect">
            <a:avLst/>
          </a:prstGeom>
          <a:solidFill>
            <a:srgbClr val="59C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1085114" cy="10059446"/>
          </a:xfrm>
          <a:prstGeom prst="rect">
            <a:avLst/>
          </a:prstGeom>
        </p:spPr>
      </p:pic>
    </p:spTree>
    <p:custDataLst>
      <p:tags r:id="rId1"/>
    </p:custDataLst>
    <p:extLst>
      <p:ext uri="{BB962C8B-B14F-4D97-AF65-F5344CB8AC3E}">
        <p14:creationId xmlns:p14="http://schemas.microsoft.com/office/powerpoint/2010/main" val="3307375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olumn">
  <p:cSld name="1_3 Column">
    <p:spTree>
      <p:nvGrpSpPr>
        <p:cNvPr id="1" name="Shape 90"/>
        <p:cNvGrpSpPr/>
        <p:nvPr/>
      </p:nvGrpSpPr>
      <p:grpSpPr>
        <a:xfrm>
          <a:off x="0" y="0"/>
          <a:ext cx="0" cy="0"/>
          <a:chOff x="0" y="0"/>
          <a:chExt cx="0" cy="0"/>
        </a:xfrm>
      </p:grpSpPr>
      <p:sp>
        <p:nvSpPr>
          <p:cNvPr id="91" name="Google Shape;91;p12"/>
          <p:cNvSpPr txBox="1">
            <a:spLocks noGrp="1"/>
          </p:cNvSpPr>
          <p:nvPr>
            <p:ph type="title"/>
          </p:nvPr>
        </p:nvSpPr>
        <p:spPr>
          <a:xfrm>
            <a:off x="550800" y="633600"/>
            <a:ext cx="14458500" cy="633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550545" y="1478400"/>
            <a:ext cx="14458036" cy="528000"/>
          </a:xfrm>
          <a:prstGeom prst="rect">
            <a:avLst/>
          </a:prstGeom>
          <a:noFill/>
          <a:ln>
            <a:noFill/>
          </a:ln>
        </p:spPr>
        <p:txBody>
          <a:bodyPr spcFirstLastPara="1" wrap="square" lIns="0" tIns="0" rIns="0" bIns="0" anchor="t" anchorCtr="0"/>
          <a:lstStyle>
            <a:lvl1pPr marL="555153" lvl="0" indent="-277577" algn="l">
              <a:lnSpc>
                <a:spcPct val="90000"/>
              </a:lnSpc>
              <a:spcBef>
                <a:spcPts val="1214"/>
              </a:spcBef>
              <a:spcAft>
                <a:spcPts val="0"/>
              </a:spcAft>
              <a:buClr>
                <a:srgbClr val="3F3F3F"/>
              </a:buClr>
              <a:buSzPts val="1800"/>
              <a:buNone/>
              <a:defRPr/>
            </a:lvl1pPr>
            <a:lvl2pPr marL="1110307" lvl="1" indent="-277577" algn="l">
              <a:lnSpc>
                <a:spcPct val="90000"/>
              </a:lnSpc>
              <a:spcBef>
                <a:spcPts val="607"/>
              </a:spcBef>
              <a:spcAft>
                <a:spcPts val="0"/>
              </a:spcAft>
              <a:buClr>
                <a:srgbClr val="3F3F3F"/>
              </a:buClr>
              <a:buSzPts val="1600"/>
              <a:buNone/>
              <a:defRPr/>
            </a:lvl2pPr>
            <a:lvl3pPr marL="1665460" lvl="2" indent="-277577" algn="l">
              <a:lnSpc>
                <a:spcPct val="90000"/>
              </a:lnSpc>
              <a:spcBef>
                <a:spcPts val="607"/>
              </a:spcBef>
              <a:spcAft>
                <a:spcPts val="0"/>
              </a:spcAft>
              <a:buClr>
                <a:srgbClr val="3F3F3F"/>
              </a:buClr>
              <a:buSzPts val="1400"/>
              <a:buNone/>
              <a:defRPr/>
            </a:lvl3pPr>
            <a:lvl4pPr marL="2220613" lvl="3" indent="-277577" algn="l">
              <a:lnSpc>
                <a:spcPct val="90000"/>
              </a:lnSpc>
              <a:spcBef>
                <a:spcPts val="607"/>
              </a:spcBef>
              <a:spcAft>
                <a:spcPts val="0"/>
              </a:spcAft>
              <a:buClr>
                <a:srgbClr val="3F3F3F"/>
              </a:buClr>
              <a:buSzPts val="1400"/>
              <a:buNone/>
              <a:defRPr/>
            </a:lvl4pPr>
            <a:lvl5pPr marL="2775766" lvl="4" indent="-277577" algn="l">
              <a:lnSpc>
                <a:spcPct val="90000"/>
              </a:lnSpc>
              <a:spcBef>
                <a:spcPts val="607"/>
              </a:spcBef>
              <a:spcAft>
                <a:spcPts val="0"/>
              </a:spcAft>
              <a:buClr>
                <a:srgbClr val="3F3F3F"/>
              </a:buClr>
              <a:buSzPts val="1400"/>
              <a:buNone/>
              <a:defRPr/>
            </a:lvl5pPr>
            <a:lvl6pPr marL="3330920" lvl="5" indent="-416365" algn="l">
              <a:lnSpc>
                <a:spcPct val="90000"/>
              </a:lnSpc>
              <a:spcBef>
                <a:spcPts val="607"/>
              </a:spcBef>
              <a:spcAft>
                <a:spcPts val="0"/>
              </a:spcAft>
              <a:buClr>
                <a:schemeClr val="dk1"/>
              </a:buClr>
              <a:buSzPts val="1800"/>
              <a:buChar char="•"/>
              <a:defRPr/>
            </a:lvl6pPr>
            <a:lvl7pPr marL="3886073" lvl="6" indent="-416365" algn="l">
              <a:lnSpc>
                <a:spcPct val="90000"/>
              </a:lnSpc>
              <a:spcBef>
                <a:spcPts val="607"/>
              </a:spcBef>
              <a:spcAft>
                <a:spcPts val="0"/>
              </a:spcAft>
              <a:buClr>
                <a:schemeClr val="dk1"/>
              </a:buClr>
              <a:buSzPts val="1800"/>
              <a:buChar char="•"/>
              <a:defRPr/>
            </a:lvl7pPr>
            <a:lvl8pPr marL="4441226" lvl="7" indent="-416365" algn="l">
              <a:lnSpc>
                <a:spcPct val="90000"/>
              </a:lnSpc>
              <a:spcBef>
                <a:spcPts val="607"/>
              </a:spcBef>
              <a:spcAft>
                <a:spcPts val="0"/>
              </a:spcAft>
              <a:buClr>
                <a:schemeClr val="dk1"/>
              </a:buClr>
              <a:buSzPts val="1800"/>
              <a:buChar char="•"/>
              <a:defRPr/>
            </a:lvl8pPr>
            <a:lvl9pPr marL="4996381" lvl="8" indent="-416365" algn="l">
              <a:lnSpc>
                <a:spcPct val="90000"/>
              </a:lnSpc>
              <a:spcBef>
                <a:spcPts val="607"/>
              </a:spcBef>
              <a:spcAft>
                <a:spcPts val="0"/>
              </a:spcAft>
              <a:buClr>
                <a:schemeClr val="dk1"/>
              </a:buClr>
              <a:buSzPts val="1800"/>
              <a:buChar char="•"/>
              <a:defRPr/>
            </a:lvl9pPr>
          </a:lstStyle>
          <a:p>
            <a:endParaRPr/>
          </a:p>
        </p:txBody>
      </p:sp>
      <p:sp>
        <p:nvSpPr>
          <p:cNvPr id="93" name="Google Shape;93;p12"/>
          <p:cNvSpPr txBox="1">
            <a:spLocks noGrp="1"/>
          </p:cNvSpPr>
          <p:nvPr>
            <p:ph type="body" idx="2"/>
          </p:nvPr>
        </p:nvSpPr>
        <p:spPr>
          <a:xfrm>
            <a:off x="550800" y="2217602"/>
            <a:ext cx="4590000" cy="6862835"/>
          </a:xfrm>
          <a:prstGeom prst="rect">
            <a:avLst/>
          </a:prstGeom>
          <a:noFill/>
          <a:ln>
            <a:noFill/>
          </a:ln>
        </p:spPr>
        <p:txBody>
          <a:bodyPr spcFirstLastPara="1" wrap="square" lIns="0" tIns="0" rIns="0" bIns="0" anchor="t" anchorCtr="0"/>
          <a:lstStyle>
            <a:lvl1pPr marL="555153" lvl="0" indent="-416365" algn="l">
              <a:lnSpc>
                <a:spcPct val="90000"/>
              </a:lnSpc>
              <a:spcBef>
                <a:spcPts val="1214"/>
              </a:spcBef>
              <a:spcAft>
                <a:spcPts val="0"/>
              </a:spcAft>
              <a:buClr>
                <a:srgbClr val="3F3F3F"/>
              </a:buClr>
              <a:buSzPts val="1800"/>
              <a:buChar char="•"/>
              <a:defRPr>
                <a:solidFill>
                  <a:srgbClr val="3F3F3F"/>
                </a:solidFill>
              </a:defRPr>
            </a:lvl1pPr>
            <a:lvl2pPr marL="1110307" lvl="1" indent="-400944" algn="l">
              <a:lnSpc>
                <a:spcPct val="90000"/>
              </a:lnSpc>
              <a:spcBef>
                <a:spcPts val="607"/>
              </a:spcBef>
              <a:spcAft>
                <a:spcPts val="0"/>
              </a:spcAft>
              <a:buClr>
                <a:srgbClr val="3F3F3F"/>
              </a:buClr>
              <a:buSzPts val="1600"/>
              <a:buChar char="•"/>
              <a:defRPr>
                <a:solidFill>
                  <a:srgbClr val="3F3F3F"/>
                </a:solidFill>
              </a:defRPr>
            </a:lvl2pPr>
            <a:lvl3pPr marL="1665460" lvl="2" indent="-385522" algn="l">
              <a:lnSpc>
                <a:spcPct val="90000"/>
              </a:lnSpc>
              <a:spcBef>
                <a:spcPts val="607"/>
              </a:spcBef>
              <a:spcAft>
                <a:spcPts val="0"/>
              </a:spcAft>
              <a:buClr>
                <a:srgbClr val="3F3F3F"/>
              </a:buClr>
              <a:buSzPts val="1400"/>
              <a:buChar char="•"/>
              <a:defRPr>
                <a:solidFill>
                  <a:srgbClr val="3F3F3F"/>
                </a:solidFill>
              </a:defRPr>
            </a:lvl3pPr>
            <a:lvl4pPr marL="2220613" lvl="3" indent="-385522" algn="l">
              <a:lnSpc>
                <a:spcPct val="90000"/>
              </a:lnSpc>
              <a:spcBef>
                <a:spcPts val="607"/>
              </a:spcBef>
              <a:spcAft>
                <a:spcPts val="0"/>
              </a:spcAft>
              <a:buClr>
                <a:srgbClr val="3F3F3F"/>
              </a:buClr>
              <a:buSzPts val="1400"/>
              <a:buChar char="•"/>
              <a:defRPr>
                <a:solidFill>
                  <a:srgbClr val="3F3F3F"/>
                </a:solidFill>
              </a:defRPr>
            </a:lvl4pPr>
            <a:lvl5pPr marL="2775766" lvl="4" indent="-385522" algn="l">
              <a:lnSpc>
                <a:spcPct val="90000"/>
              </a:lnSpc>
              <a:spcBef>
                <a:spcPts val="607"/>
              </a:spcBef>
              <a:spcAft>
                <a:spcPts val="0"/>
              </a:spcAft>
              <a:buClr>
                <a:srgbClr val="3F3F3F"/>
              </a:buClr>
              <a:buSzPts val="1400"/>
              <a:buChar char="•"/>
              <a:defRPr>
                <a:solidFill>
                  <a:srgbClr val="3F3F3F"/>
                </a:solidFill>
              </a:defRPr>
            </a:lvl5pPr>
            <a:lvl6pPr marL="3330920" lvl="5" indent="-416365" algn="l">
              <a:lnSpc>
                <a:spcPct val="90000"/>
              </a:lnSpc>
              <a:spcBef>
                <a:spcPts val="607"/>
              </a:spcBef>
              <a:spcAft>
                <a:spcPts val="0"/>
              </a:spcAft>
              <a:buClr>
                <a:schemeClr val="dk1"/>
              </a:buClr>
              <a:buSzPts val="1800"/>
              <a:buChar char="•"/>
              <a:defRPr/>
            </a:lvl6pPr>
            <a:lvl7pPr marL="3886073" lvl="6" indent="-416365" algn="l">
              <a:lnSpc>
                <a:spcPct val="90000"/>
              </a:lnSpc>
              <a:spcBef>
                <a:spcPts val="607"/>
              </a:spcBef>
              <a:spcAft>
                <a:spcPts val="0"/>
              </a:spcAft>
              <a:buClr>
                <a:schemeClr val="dk1"/>
              </a:buClr>
              <a:buSzPts val="1800"/>
              <a:buChar char="•"/>
              <a:defRPr/>
            </a:lvl7pPr>
            <a:lvl8pPr marL="4441226" lvl="7" indent="-416365" algn="l">
              <a:lnSpc>
                <a:spcPct val="90000"/>
              </a:lnSpc>
              <a:spcBef>
                <a:spcPts val="607"/>
              </a:spcBef>
              <a:spcAft>
                <a:spcPts val="0"/>
              </a:spcAft>
              <a:buClr>
                <a:schemeClr val="dk1"/>
              </a:buClr>
              <a:buSzPts val="1800"/>
              <a:buChar char="•"/>
              <a:defRPr/>
            </a:lvl8pPr>
            <a:lvl9pPr marL="4996381" lvl="8" indent="-416365" algn="l">
              <a:lnSpc>
                <a:spcPct val="90000"/>
              </a:lnSpc>
              <a:spcBef>
                <a:spcPts val="607"/>
              </a:spcBef>
              <a:spcAft>
                <a:spcPts val="0"/>
              </a:spcAft>
              <a:buClr>
                <a:schemeClr val="dk1"/>
              </a:buClr>
              <a:buSzPts val="1800"/>
              <a:buChar char="•"/>
              <a:defRPr/>
            </a:lvl9pPr>
          </a:lstStyle>
          <a:p>
            <a:endParaRPr/>
          </a:p>
        </p:txBody>
      </p:sp>
      <p:sp>
        <p:nvSpPr>
          <p:cNvPr id="94" name="Google Shape;94;p12"/>
          <p:cNvSpPr txBox="1">
            <a:spLocks noGrp="1"/>
          </p:cNvSpPr>
          <p:nvPr>
            <p:ph type="ftr" idx="11"/>
          </p:nvPr>
        </p:nvSpPr>
        <p:spPr>
          <a:xfrm>
            <a:off x="550802" y="9330177"/>
            <a:ext cx="6993490" cy="295447"/>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12"/>
          <p:cNvSpPr>
            <a:spLocks noGrp="1"/>
          </p:cNvSpPr>
          <p:nvPr>
            <p:ph type="sldNum" idx="12"/>
          </p:nvPr>
        </p:nvSpPr>
        <p:spPr>
          <a:xfrm>
            <a:off x="14952761" y="9206623"/>
            <a:ext cx="592064" cy="587012"/>
          </a:xfrm>
          <a:prstGeom prst="roundRect">
            <a:avLst>
              <a:gd name="adj" fmla="val 9526"/>
            </a:avLst>
          </a:prstGeom>
          <a:gradFill>
            <a:gsLst>
              <a:gs pos="0">
                <a:srgbClr val="3F3F3F"/>
              </a:gs>
              <a:gs pos="20000">
                <a:srgbClr val="3F3F3F"/>
              </a:gs>
              <a:gs pos="82000">
                <a:schemeClr val="dk1"/>
              </a:gs>
              <a:gs pos="100000">
                <a:schemeClr val="dk1"/>
              </a:gs>
            </a:gsLst>
            <a:lin ang="3000000" scaled="0"/>
          </a:grad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dirty="0"/>
          </a:p>
        </p:txBody>
      </p:sp>
      <p:sp>
        <p:nvSpPr>
          <p:cNvPr id="96" name="Google Shape;96;p12"/>
          <p:cNvSpPr txBox="1">
            <a:spLocks noGrp="1"/>
          </p:cNvSpPr>
          <p:nvPr>
            <p:ph type="body" idx="3"/>
          </p:nvPr>
        </p:nvSpPr>
        <p:spPr>
          <a:xfrm>
            <a:off x="5485050" y="2217602"/>
            <a:ext cx="4590000" cy="6862835"/>
          </a:xfrm>
          <a:prstGeom prst="rect">
            <a:avLst/>
          </a:prstGeom>
          <a:noFill/>
          <a:ln>
            <a:noFill/>
          </a:ln>
        </p:spPr>
        <p:txBody>
          <a:bodyPr spcFirstLastPara="1" wrap="square" lIns="0" tIns="0" rIns="0" bIns="0" anchor="t" anchorCtr="0"/>
          <a:lstStyle>
            <a:lvl1pPr marL="555153" lvl="0" indent="-416365" algn="l">
              <a:lnSpc>
                <a:spcPct val="90000"/>
              </a:lnSpc>
              <a:spcBef>
                <a:spcPts val="1214"/>
              </a:spcBef>
              <a:spcAft>
                <a:spcPts val="0"/>
              </a:spcAft>
              <a:buClr>
                <a:srgbClr val="3F3F3F"/>
              </a:buClr>
              <a:buSzPts val="1800"/>
              <a:buChar char="•"/>
              <a:defRPr>
                <a:solidFill>
                  <a:srgbClr val="3F3F3F"/>
                </a:solidFill>
              </a:defRPr>
            </a:lvl1pPr>
            <a:lvl2pPr marL="1110307" lvl="1" indent="-400944" algn="l">
              <a:lnSpc>
                <a:spcPct val="90000"/>
              </a:lnSpc>
              <a:spcBef>
                <a:spcPts val="607"/>
              </a:spcBef>
              <a:spcAft>
                <a:spcPts val="0"/>
              </a:spcAft>
              <a:buClr>
                <a:srgbClr val="3F3F3F"/>
              </a:buClr>
              <a:buSzPts val="1600"/>
              <a:buChar char="•"/>
              <a:defRPr>
                <a:solidFill>
                  <a:srgbClr val="3F3F3F"/>
                </a:solidFill>
              </a:defRPr>
            </a:lvl2pPr>
            <a:lvl3pPr marL="1665460" lvl="2" indent="-385522" algn="l">
              <a:lnSpc>
                <a:spcPct val="90000"/>
              </a:lnSpc>
              <a:spcBef>
                <a:spcPts val="607"/>
              </a:spcBef>
              <a:spcAft>
                <a:spcPts val="0"/>
              </a:spcAft>
              <a:buClr>
                <a:srgbClr val="3F3F3F"/>
              </a:buClr>
              <a:buSzPts val="1400"/>
              <a:buChar char="•"/>
              <a:defRPr>
                <a:solidFill>
                  <a:srgbClr val="3F3F3F"/>
                </a:solidFill>
              </a:defRPr>
            </a:lvl3pPr>
            <a:lvl4pPr marL="2220613" lvl="3" indent="-385522" algn="l">
              <a:lnSpc>
                <a:spcPct val="90000"/>
              </a:lnSpc>
              <a:spcBef>
                <a:spcPts val="607"/>
              </a:spcBef>
              <a:spcAft>
                <a:spcPts val="0"/>
              </a:spcAft>
              <a:buClr>
                <a:srgbClr val="3F3F3F"/>
              </a:buClr>
              <a:buSzPts val="1400"/>
              <a:buChar char="•"/>
              <a:defRPr>
                <a:solidFill>
                  <a:srgbClr val="3F3F3F"/>
                </a:solidFill>
              </a:defRPr>
            </a:lvl4pPr>
            <a:lvl5pPr marL="2775766" lvl="4" indent="-385522" algn="l">
              <a:lnSpc>
                <a:spcPct val="90000"/>
              </a:lnSpc>
              <a:spcBef>
                <a:spcPts val="607"/>
              </a:spcBef>
              <a:spcAft>
                <a:spcPts val="0"/>
              </a:spcAft>
              <a:buClr>
                <a:srgbClr val="3F3F3F"/>
              </a:buClr>
              <a:buSzPts val="1400"/>
              <a:buChar char="•"/>
              <a:defRPr>
                <a:solidFill>
                  <a:srgbClr val="3F3F3F"/>
                </a:solidFill>
              </a:defRPr>
            </a:lvl5pPr>
            <a:lvl6pPr marL="3330920" lvl="5" indent="-416365" algn="l">
              <a:lnSpc>
                <a:spcPct val="90000"/>
              </a:lnSpc>
              <a:spcBef>
                <a:spcPts val="607"/>
              </a:spcBef>
              <a:spcAft>
                <a:spcPts val="0"/>
              </a:spcAft>
              <a:buClr>
                <a:schemeClr val="dk1"/>
              </a:buClr>
              <a:buSzPts val="1800"/>
              <a:buChar char="•"/>
              <a:defRPr/>
            </a:lvl6pPr>
            <a:lvl7pPr marL="3886073" lvl="6" indent="-416365" algn="l">
              <a:lnSpc>
                <a:spcPct val="90000"/>
              </a:lnSpc>
              <a:spcBef>
                <a:spcPts val="607"/>
              </a:spcBef>
              <a:spcAft>
                <a:spcPts val="0"/>
              </a:spcAft>
              <a:buClr>
                <a:schemeClr val="dk1"/>
              </a:buClr>
              <a:buSzPts val="1800"/>
              <a:buChar char="•"/>
              <a:defRPr/>
            </a:lvl7pPr>
            <a:lvl8pPr marL="4441226" lvl="7" indent="-416365" algn="l">
              <a:lnSpc>
                <a:spcPct val="90000"/>
              </a:lnSpc>
              <a:spcBef>
                <a:spcPts val="607"/>
              </a:spcBef>
              <a:spcAft>
                <a:spcPts val="0"/>
              </a:spcAft>
              <a:buClr>
                <a:schemeClr val="dk1"/>
              </a:buClr>
              <a:buSzPts val="1800"/>
              <a:buChar char="•"/>
              <a:defRPr/>
            </a:lvl8pPr>
            <a:lvl9pPr marL="4996381" lvl="8" indent="-416365" algn="l">
              <a:lnSpc>
                <a:spcPct val="90000"/>
              </a:lnSpc>
              <a:spcBef>
                <a:spcPts val="607"/>
              </a:spcBef>
              <a:spcAft>
                <a:spcPts val="0"/>
              </a:spcAft>
              <a:buClr>
                <a:schemeClr val="dk1"/>
              </a:buClr>
              <a:buSzPts val="1800"/>
              <a:buChar char="•"/>
              <a:defRPr/>
            </a:lvl9pPr>
          </a:lstStyle>
          <a:p>
            <a:endParaRPr/>
          </a:p>
        </p:txBody>
      </p:sp>
      <p:sp>
        <p:nvSpPr>
          <p:cNvPr id="97" name="Google Shape;97;p12"/>
          <p:cNvSpPr txBox="1">
            <a:spLocks noGrp="1"/>
          </p:cNvSpPr>
          <p:nvPr>
            <p:ph type="body" idx="4"/>
          </p:nvPr>
        </p:nvSpPr>
        <p:spPr>
          <a:xfrm>
            <a:off x="10419300" y="2217602"/>
            <a:ext cx="4590000" cy="6862835"/>
          </a:xfrm>
          <a:prstGeom prst="rect">
            <a:avLst/>
          </a:prstGeom>
          <a:noFill/>
          <a:ln>
            <a:noFill/>
          </a:ln>
        </p:spPr>
        <p:txBody>
          <a:bodyPr spcFirstLastPara="1" wrap="square" lIns="0" tIns="0" rIns="0" bIns="0" anchor="t" anchorCtr="0"/>
          <a:lstStyle>
            <a:lvl1pPr marL="555153" lvl="0" indent="-416365" algn="l">
              <a:lnSpc>
                <a:spcPct val="90000"/>
              </a:lnSpc>
              <a:spcBef>
                <a:spcPts val="1214"/>
              </a:spcBef>
              <a:spcAft>
                <a:spcPts val="0"/>
              </a:spcAft>
              <a:buClr>
                <a:srgbClr val="3F3F3F"/>
              </a:buClr>
              <a:buSzPts val="1800"/>
              <a:buChar char="•"/>
              <a:defRPr>
                <a:solidFill>
                  <a:srgbClr val="3F3F3F"/>
                </a:solidFill>
              </a:defRPr>
            </a:lvl1pPr>
            <a:lvl2pPr marL="1110307" lvl="1" indent="-400944" algn="l">
              <a:lnSpc>
                <a:spcPct val="90000"/>
              </a:lnSpc>
              <a:spcBef>
                <a:spcPts val="607"/>
              </a:spcBef>
              <a:spcAft>
                <a:spcPts val="0"/>
              </a:spcAft>
              <a:buClr>
                <a:srgbClr val="3F3F3F"/>
              </a:buClr>
              <a:buSzPts val="1600"/>
              <a:buChar char="•"/>
              <a:defRPr>
                <a:solidFill>
                  <a:srgbClr val="3F3F3F"/>
                </a:solidFill>
              </a:defRPr>
            </a:lvl2pPr>
            <a:lvl3pPr marL="1665460" lvl="2" indent="-385522" algn="l">
              <a:lnSpc>
                <a:spcPct val="90000"/>
              </a:lnSpc>
              <a:spcBef>
                <a:spcPts val="607"/>
              </a:spcBef>
              <a:spcAft>
                <a:spcPts val="0"/>
              </a:spcAft>
              <a:buClr>
                <a:srgbClr val="3F3F3F"/>
              </a:buClr>
              <a:buSzPts val="1400"/>
              <a:buChar char="•"/>
              <a:defRPr>
                <a:solidFill>
                  <a:srgbClr val="3F3F3F"/>
                </a:solidFill>
              </a:defRPr>
            </a:lvl3pPr>
            <a:lvl4pPr marL="2220613" lvl="3" indent="-385522" algn="l">
              <a:lnSpc>
                <a:spcPct val="90000"/>
              </a:lnSpc>
              <a:spcBef>
                <a:spcPts val="607"/>
              </a:spcBef>
              <a:spcAft>
                <a:spcPts val="0"/>
              </a:spcAft>
              <a:buClr>
                <a:srgbClr val="3F3F3F"/>
              </a:buClr>
              <a:buSzPts val="1400"/>
              <a:buChar char="•"/>
              <a:defRPr>
                <a:solidFill>
                  <a:srgbClr val="3F3F3F"/>
                </a:solidFill>
              </a:defRPr>
            </a:lvl4pPr>
            <a:lvl5pPr marL="2775766" lvl="4" indent="-385522" algn="l">
              <a:lnSpc>
                <a:spcPct val="90000"/>
              </a:lnSpc>
              <a:spcBef>
                <a:spcPts val="607"/>
              </a:spcBef>
              <a:spcAft>
                <a:spcPts val="0"/>
              </a:spcAft>
              <a:buClr>
                <a:srgbClr val="3F3F3F"/>
              </a:buClr>
              <a:buSzPts val="1400"/>
              <a:buChar char="•"/>
              <a:defRPr>
                <a:solidFill>
                  <a:srgbClr val="3F3F3F"/>
                </a:solidFill>
              </a:defRPr>
            </a:lvl5pPr>
            <a:lvl6pPr marL="3330920" lvl="5" indent="-416365" algn="l">
              <a:lnSpc>
                <a:spcPct val="90000"/>
              </a:lnSpc>
              <a:spcBef>
                <a:spcPts val="607"/>
              </a:spcBef>
              <a:spcAft>
                <a:spcPts val="0"/>
              </a:spcAft>
              <a:buClr>
                <a:schemeClr val="dk1"/>
              </a:buClr>
              <a:buSzPts val="1800"/>
              <a:buChar char="•"/>
              <a:defRPr/>
            </a:lvl6pPr>
            <a:lvl7pPr marL="3886073" lvl="6" indent="-416365" algn="l">
              <a:lnSpc>
                <a:spcPct val="90000"/>
              </a:lnSpc>
              <a:spcBef>
                <a:spcPts val="607"/>
              </a:spcBef>
              <a:spcAft>
                <a:spcPts val="0"/>
              </a:spcAft>
              <a:buClr>
                <a:schemeClr val="dk1"/>
              </a:buClr>
              <a:buSzPts val="1800"/>
              <a:buChar char="•"/>
              <a:defRPr/>
            </a:lvl7pPr>
            <a:lvl8pPr marL="4441226" lvl="7" indent="-416365" algn="l">
              <a:lnSpc>
                <a:spcPct val="90000"/>
              </a:lnSpc>
              <a:spcBef>
                <a:spcPts val="607"/>
              </a:spcBef>
              <a:spcAft>
                <a:spcPts val="0"/>
              </a:spcAft>
              <a:buClr>
                <a:schemeClr val="dk1"/>
              </a:buClr>
              <a:buSzPts val="1800"/>
              <a:buChar char="•"/>
              <a:defRPr/>
            </a:lvl8pPr>
            <a:lvl9pPr marL="4996381" lvl="8" indent="-416365" algn="l">
              <a:lnSpc>
                <a:spcPct val="90000"/>
              </a:lnSpc>
              <a:spcBef>
                <a:spcPts val="607"/>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562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94969" y="2301526"/>
            <a:ext cx="2441999" cy="5961888"/>
          </a:xfrm>
          <a:prstGeom prst="rect">
            <a:avLst/>
          </a:prstGeom>
        </p:spPr>
      </p:pic>
      <p:sp>
        <p:nvSpPr>
          <p:cNvPr id="3" name="Rectangle 2"/>
          <p:cNvSpPr/>
          <p:nvPr userDrawn="1"/>
        </p:nvSpPr>
        <p:spPr>
          <a:xfrm>
            <a:off x="10348142" y="2243742"/>
            <a:ext cx="914400" cy="5952744"/>
          </a:xfrm>
          <a:prstGeom prst="rect">
            <a:avLst/>
          </a:prstGeom>
          <a:solidFill>
            <a:srgbClr val="2D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sp>
        <p:nvSpPr>
          <p:cNvPr id="5" name="Rectangle 4"/>
          <p:cNvSpPr/>
          <p:nvPr userDrawn="1"/>
        </p:nvSpPr>
        <p:spPr>
          <a:xfrm>
            <a:off x="0" y="8775510"/>
            <a:ext cx="15544800" cy="1282890"/>
          </a:xfrm>
          <a:prstGeom prst="rect">
            <a:avLst/>
          </a:prstGeom>
          <a:solidFill>
            <a:srgbClr val="2B4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2123075" y="2244504"/>
            <a:ext cx="2441448" cy="5971032"/>
          </a:xfrm>
          <a:prstGeom prst="rect">
            <a:avLst/>
          </a:prstGeom>
        </p:spPr>
      </p:pic>
      <p:pic>
        <p:nvPicPr>
          <p:cNvPr id="19" name="Picture 18"/>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7849201" y="2301526"/>
            <a:ext cx="2441448" cy="5971032"/>
          </a:xfrm>
          <a:prstGeom prst="rect">
            <a:avLst/>
          </a:prstGeom>
        </p:spPr>
      </p:pic>
    </p:spTree>
    <p:custDataLst>
      <p:tags r:id="rId1"/>
    </p:custDataLst>
    <p:extLst>
      <p:ext uri="{BB962C8B-B14F-4D97-AF65-F5344CB8AC3E}">
        <p14:creationId xmlns:p14="http://schemas.microsoft.com/office/powerpoint/2010/main" val="140344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1872" y="0"/>
            <a:ext cx="4119938" cy="100584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42667" y="2267712"/>
            <a:ext cx="2441448" cy="5971032"/>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44876" y="-66146"/>
            <a:ext cx="4120178" cy="10134726"/>
          </a:xfrm>
          <a:prstGeom prst="rect">
            <a:avLst/>
          </a:prstGeom>
        </p:spPr>
      </p:pic>
      <p:sp>
        <p:nvSpPr>
          <p:cNvPr id="14" name="Rectangle 13"/>
          <p:cNvSpPr>
            <a:spLocks noChangeAspect="1"/>
          </p:cNvSpPr>
          <p:nvPr userDrawn="1"/>
        </p:nvSpPr>
        <p:spPr>
          <a:xfrm>
            <a:off x="9933049" y="0"/>
            <a:ext cx="1545069" cy="10058400"/>
          </a:xfrm>
          <a:prstGeom prst="rect">
            <a:avLst/>
          </a:prstGeom>
          <a:solidFill>
            <a:srgbClr val="2D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3049" y="-66146"/>
            <a:ext cx="4120178" cy="10134726"/>
          </a:xfrm>
          <a:prstGeom prst="rect">
            <a:avLst/>
          </a:prstGeom>
        </p:spPr>
      </p:pic>
      <p:pic>
        <p:nvPicPr>
          <p:cNvPr id="3" name="Picture 2"/>
          <p:cNvPicPr>
            <a:picLocks noChangeAspect="1"/>
          </p:cNvPicPr>
          <p:nvPr userDrawn="1"/>
        </p:nvPicPr>
        <p:blipFill rotWithShape="1">
          <a:blip r:embed="rId6">
            <a:extLst>
              <a:ext uri="{28A0092B-C50C-407E-A947-70E740481C1C}">
                <a14:useLocalDpi xmlns:a14="http://schemas.microsoft.com/office/drawing/2010/main" val="0"/>
              </a:ext>
            </a:extLst>
          </a:blip>
          <a:srcRect l="11403"/>
          <a:stretch/>
        </p:blipFill>
        <p:spPr>
          <a:xfrm>
            <a:off x="9099508" y="-9750"/>
            <a:ext cx="4190926" cy="10078330"/>
          </a:xfrm>
          <a:prstGeom prst="rect">
            <a:avLst/>
          </a:prstGeom>
        </p:spPr>
      </p:pic>
    </p:spTree>
    <p:custDataLst>
      <p:tags r:id="rId1"/>
    </p:custDataLst>
    <p:extLst>
      <p:ext uri="{BB962C8B-B14F-4D97-AF65-F5344CB8AC3E}">
        <p14:creationId xmlns:p14="http://schemas.microsoft.com/office/powerpoint/2010/main" val="309301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Freeform 8"/>
          <p:cNvSpPr/>
          <p:nvPr userDrawn="1"/>
        </p:nvSpPr>
        <p:spPr>
          <a:xfrm>
            <a:off x="1231900" y="0"/>
            <a:ext cx="14312900" cy="10058400"/>
          </a:xfrm>
          <a:custGeom>
            <a:avLst/>
            <a:gdLst>
              <a:gd name="connsiteX0" fmla="*/ 0 w 14312900"/>
              <a:gd name="connsiteY0" fmla="*/ 0 h 10058400"/>
              <a:gd name="connsiteX1" fmla="*/ 14312900 w 14312900"/>
              <a:gd name="connsiteY1" fmla="*/ 0 h 10058400"/>
              <a:gd name="connsiteX2" fmla="*/ 14312900 w 14312900"/>
              <a:gd name="connsiteY2" fmla="*/ 10058400 h 10058400"/>
              <a:gd name="connsiteX3" fmla="*/ 0 w 14312900"/>
              <a:gd name="connsiteY3" fmla="*/ 10058400 h 10058400"/>
            </a:gdLst>
            <a:ahLst/>
            <a:cxnLst>
              <a:cxn ang="0">
                <a:pos x="connsiteX0" y="connsiteY0"/>
              </a:cxn>
              <a:cxn ang="0">
                <a:pos x="connsiteX1" y="connsiteY1"/>
              </a:cxn>
              <a:cxn ang="0">
                <a:pos x="connsiteX2" y="connsiteY2"/>
              </a:cxn>
              <a:cxn ang="0">
                <a:pos x="connsiteX3" y="connsiteY3"/>
              </a:cxn>
            </a:cxnLst>
            <a:rect l="l" t="t" r="r" b="b"/>
            <a:pathLst>
              <a:path w="14312900" h="10058400">
                <a:moveTo>
                  <a:pt x="0" y="0"/>
                </a:moveTo>
                <a:lnTo>
                  <a:pt x="14312900" y="0"/>
                </a:lnTo>
                <a:lnTo>
                  <a:pt x="14312900" y="10058400"/>
                </a:lnTo>
                <a:lnTo>
                  <a:pt x="0" y="10058400"/>
                </a:lnTo>
                <a:close/>
              </a:path>
            </a:pathLst>
          </a:custGeom>
          <a:solidFill>
            <a:srgbClr val="2B4B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19"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l="6874"/>
          <a:stretch>
            <a:fillRect/>
          </a:stretch>
        </p:blipFill>
        <p:spPr>
          <a:xfrm>
            <a:off x="990600" y="0"/>
            <a:ext cx="10323114" cy="10059446"/>
          </a:xfrm>
          <a:custGeom>
            <a:avLst/>
            <a:gdLst>
              <a:gd name="connsiteX0" fmla="*/ 0 w 10323114"/>
              <a:gd name="connsiteY0" fmla="*/ 0 h 10059446"/>
              <a:gd name="connsiteX1" fmla="*/ 10323114 w 10323114"/>
              <a:gd name="connsiteY1" fmla="*/ 0 h 10059446"/>
              <a:gd name="connsiteX2" fmla="*/ 10323114 w 10323114"/>
              <a:gd name="connsiteY2" fmla="*/ 10059446 h 10059446"/>
              <a:gd name="connsiteX3" fmla="*/ 0 w 10323114"/>
              <a:gd name="connsiteY3" fmla="*/ 10059446 h 10059446"/>
            </a:gdLst>
            <a:ahLst/>
            <a:cxnLst>
              <a:cxn ang="0">
                <a:pos x="connsiteX0" y="connsiteY0"/>
              </a:cxn>
              <a:cxn ang="0">
                <a:pos x="connsiteX1" y="connsiteY1"/>
              </a:cxn>
              <a:cxn ang="0">
                <a:pos x="connsiteX2" y="connsiteY2"/>
              </a:cxn>
              <a:cxn ang="0">
                <a:pos x="connsiteX3" y="connsiteY3"/>
              </a:cxn>
            </a:cxnLst>
            <a:rect l="l" t="t" r="r" b="b"/>
            <a:pathLst>
              <a:path w="10323114" h="10059446">
                <a:moveTo>
                  <a:pt x="0" y="0"/>
                </a:moveTo>
                <a:lnTo>
                  <a:pt x="10323114" y="0"/>
                </a:lnTo>
                <a:lnTo>
                  <a:pt x="10323114" y="10059446"/>
                </a:lnTo>
                <a:lnTo>
                  <a:pt x="0" y="10059446"/>
                </a:lnTo>
                <a:close/>
              </a:path>
            </a:pathLst>
          </a:custGeom>
        </p:spPr>
      </p:pic>
    </p:spTree>
    <p:custDataLst>
      <p:tags r:id="rId1"/>
    </p:custDataLst>
    <p:extLst>
      <p:ext uri="{BB962C8B-B14F-4D97-AF65-F5344CB8AC3E}">
        <p14:creationId xmlns:p14="http://schemas.microsoft.com/office/powerpoint/2010/main" val="211564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flipH="1" flipV="1">
            <a:off x="17080756" y="-11768269"/>
            <a:ext cx="16030148" cy="11198661"/>
          </a:xfrm>
          <a:prstGeom prst="rect">
            <a:avLst/>
          </a:prstGeom>
        </p:spPr>
      </p:pic>
      <p:sp>
        <p:nvSpPr>
          <p:cNvPr id="6" name="Rectangle 5"/>
          <p:cNvSpPr/>
          <p:nvPr userDrawn="1"/>
        </p:nvSpPr>
        <p:spPr>
          <a:xfrm>
            <a:off x="0" y="0"/>
            <a:ext cx="15544800" cy="10058400"/>
          </a:xfrm>
          <a:prstGeom prst="rect">
            <a:avLst/>
          </a:prstGeom>
          <a:solidFill>
            <a:srgbClr val="2B4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rcRect l="4697"/>
          <a:stretch>
            <a:fillRect/>
          </a:stretch>
        </p:blipFill>
        <p:spPr>
          <a:xfrm>
            <a:off x="0" y="0"/>
            <a:ext cx="10564414" cy="10059446"/>
          </a:xfrm>
          <a:custGeom>
            <a:avLst/>
            <a:gdLst>
              <a:gd name="connsiteX0" fmla="*/ 0 w 10564414"/>
              <a:gd name="connsiteY0" fmla="*/ 0 h 10059446"/>
              <a:gd name="connsiteX1" fmla="*/ 10564414 w 10564414"/>
              <a:gd name="connsiteY1" fmla="*/ 0 h 10059446"/>
              <a:gd name="connsiteX2" fmla="*/ 10564414 w 10564414"/>
              <a:gd name="connsiteY2" fmla="*/ 10059446 h 10059446"/>
              <a:gd name="connsiteX3" fmla="*/ 0 w 10564414"/>
              <a:gd name="connsiteY3" fmla="*/ 10059446 h 10059446"/>
            </a:gdLst>
            <a:ahLst/>
            <a:cxnLst>
              <a:cxn ang="0">
                <a:pos x="connsiteX0" y="connsiteY0"/>
              </a:cxn>
              <a:cxn ang="0">
                <a:pos x="connsiteX1" y="connsiteY1"/>
              </a:cxn>
              <a:cxn ang="0">
                <a:pos x="connsiteX2" y="connsiteY2"/>
              </a:cxn>
              <a:cxn ang="0">
                <a:pos x="connsiteX3" y="connsiteY3"/>
              </a:cxn>
            </a:cxnLst>
            <a:rect l="l" t="t" r="r" b="b"/>
            <a:pathLst>
              <a:path w="10564414" h="10059446">
                <a:moveTo>
                  <a:pt x="0" y="0"/>
                </a:moveTo>
                <a:lnTo>
                  <a:pt x="10564414" y="0"/>
                </a:lnTo>
                <a:lnTo>
                  <a:pt x="10564414" y="10059446"/>
                </a:lnTo>
                <a:lnTo>
                  <a:pt x="0" y="10059446"/>
                </a:lnTo>
                <a:close/>
              </a:path>
            </a:pathLst>
          </a:custGeom>
        </p:spPr>
      </p:pic>
    </p:spTree>
    <p:custDataLst>
      <p:tags r:id="rId1"/>
    </p:custDataLst>
    <p:extLst>
      <p:ext uri="{BB962C8B-B14F-4D97-AF65-F5344CB8AC3E}">
        <p14:creationId xmlns:p14="http://schemas.microsoft.com/office/powerpoint/2010/main" val="196490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5544800" cy="10058400"/>
          </a:xfrm>
          <a:prstGeom prst="rect">
            <a:avLst/>
          </a:prstGeom>
          <a:solidFill>
            <a:srgbClr val="0A8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1085114" cy="10059446"/>
          </a:xfrm>
          <a:prstGeom prst="rect">
            <a:avLst/>
          </a:prstGeom>
        </p:spPr>
      </p:pic>
    </p:spTree>
    <p:custDataLst>
      <p:tags r:id="rId1"/>
    </p:custDataLst>
    <p:extLst>
      <p:ext uri="{BB962C8B-B14F-4D97-AF65-F5344CB8AC3E}">
        <p14:creationId xmlns:p14="http://schemas.microsoft.com/office/powerpoint/2010/main" val="113686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D77123-FDC4-48FD-9EFB-8A84F6069060}"/>
              </a:ext>
            </a:extLst>
          </p:cNvPr>
          <p:cNvSpPr>
            <a:spLocks noGrp="1" noChangeAspect="1"/>
          </p:cNvSpPr>
          <p:nvPr>
            <p:ph type="pic" sz="quarter" idx="14" hasCustomPrompt="1"/>
          </p:nvPr>
        </p:nvSpPr>
        <p:spPr>
          <a:xfrm>
            <a:off x="1" y="0"/>
            <a:ext cx="7952611" cy="10058400"/>
          </a:xfrm>
          <a:custGeom>
            <a:avLst/>
            <a:gdLst>
              <a:gd name="connsiteX0" fmla="*/ 0 w 7952611"/>
              <a:gd name="connsiteY0" fmla="*/ 0 h 10058400"/>
              <a:gd name="connsiteX1" fmla="*/ 425128 w 7952611"/>
              <a:gd name="connsiteY1" fmla="*/ 0 h 10058400"/>
              <a:gd name="connsiteX2" fmla="*/ 2401966 w 7952611"/>
              <a:gd name="connsiteY2" fmla="*/ 0 h 10058400"/>
              <a:gd name="connsiteX3" fmla="*/ 4756483 w 7952611"/>
              <a:gd name="connsiteY3" fmla="*/ 0 h 10058400"/>
              <a:gd name="connsiteX4" fmla="*/ 5478601 w 7952611"/>
              <a:gd name="connsiteY4" fmla="*/ 436420 h 10058400"/>
              <a:gd name="connsiteX5" fmla="*/ 7838191 w 7952611"/>
              <a:gd name="connsiteY5" fmla="*/ 4603173 h 10058400"/>
              <a:gd name="connsiteX6" fmla="*/ 7838191 w 7952611"/>
              <a:gd name="connsiteY6" fmla="*/ 5455228 h 10058400"/>
              <a:gd name="connsiteX7" fmla="*/ 5478601 w 7952611"/>
              <a:gd name="connsiteY7" fmla="*/ 9621983 h 10058400"/>
              <a:gd name="connsiteX8" fmla="*/ 4756483 w 7952611"/>
              <a:gd name="connsiteY8" fmla="*/ 10058400 h 10058400"/>
              <a:gd name="connsiteX9" fmla="*/ 2401966 w 7952611"/>
              <a:gd name="connsiteY9" fmla="*/ 10058400 h 10058400"/>
              <a:gd name="connsiteX10" fmla="*/ 425128 w 7952611"/>
              <a:gd name="connsiteY10" fmla="*/ 10058400 h 10058400"/>
              <a:gd name="connsiteX11" fmla="*/ 0 w 7952611"/>
              <a:gd name="connsiteY11"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52611" h="10058400">
                <a:moveTo>
                  <a:pt x="0" y="0"/>
                </a:moveTo>
                <a:lnTo>
                  <a:pt x="425128" y="0"/>
                </a:lnTo>
                <a:lnTo>
                  <a:pt x="2401966" y="0"/>
                </a:lnTo>
                <a:lnTo>
                  <a:pt x="4756483" y="0"/>
                </a:lnTo>
                <a:cubicBezTo>
                  <a:pt x="5051434" y="0"/>
                  <a:pt x="5336211" y="166256"/>
                  <a:pt x="5478601" y="436420"/>
                </a:cubicBezTo>
                <a:lnTo>
                  <a:pt x="7838191" y="4603173"/>
                </a:lnTo>
                <a:cubicBezTo>
                  <a:pt x="7990752" y="4862946"/>
                  <a:pt x="7990752" y="5195455"/>
                  <a:pt x="7838191" y="5455228"/>
                </a:cubicBezTo>
                <a:lnTo>
                  <a:pt x="5478601" y="9621983"/>
                </a:lnTo>
                <a:cubicBezTo>
                  <a:pt x="5336211" y="9892147"/>
                  <a:pt x="5051434" y="10058400"/>
                  <a:pt x="4756483" y="10058400"/>
                </a:cubicBezTo>
                <a:lnTo>
                  <a:pt x="2401966" y="10058400"/>
                </a:lnTo>
                <a:lnTo>
                  <a:pt x="425128" y="10058400"/>
                </a:lnTo>
                <a:lnTo>
                  <a:pt x="0" y="10058400"/>
                </a:lnTo>
                <a:close/>
              </a:path>
            </a:pathLst>
          </a:custGeom>
          <a:solidFill>
            <a:srgbClr val="2185BA"/>
          </a:solidFill>
          <a:ln>
            <a:noFill/>
          </a:ln>
        </p:spPr>
        <p:txBody>
          <a:bodyPr wrap="square" anchor="ctr">
            <a:noAutofit/>
          </a:bodyPr>
          <a:lstStyle>
            <a:lvl1pPr marL="0" indent="0" algn="ctr">
              <a:buNone/>
              <a:defRPr sz="1530" i="1" baseline="-25000">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custDataLst>
      <p:tags r:id="rId1"/>
    </p:custDataLst>
    <p:extLst>
      <p:ext uri="{BB962C8B-B14F-4D97-AF65-F5344CB8AC3E}">
        <p14:creationId xmlns:p14="http://schemas.microsoft.com/office/powerpoint/2010/main" val="64667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p:cNvSpPr/>
          <p:nvPr userDrawn="1"/>
        </p:nvSpPr>
        <p:spPr>
          <a:xfrm>
            <a:off x="0" y="0"/>
            <a:ext cx="15544800" cy="10058400"/>
          </a:xfrm>
          <a:prstGeom prst="rect">
            <a:avLst/>
          </a:prstGeom>
          <a:solidFill>
            <a:srgbClr val="077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9"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575590" y="0"/>
            <a:ext cx="11085114" cy="10059446"/>
          </a:xfrm>
          <a:custGeom>
            <a:avLst/>
            <a:gdLst>
              <a:gd name="connsiteX0" fmla="*/ 1575583 w 11085114"/>
              <a:gd name="connsiteY0" fmla="*/ 0 h 10059446"/>
              <a:gd name="connsiteX1" fmla="*/ 11085114 w 11085114"/>
              <a:gd name="connsiteY1" fmla="*/ 0 h 10059446"/>
              <a:gd name="connsiteX2" fmla="*/ 11085114 w 11085114"/>
              <a:gd name="connsiteY2" fmla="*/ 10059446 h 10059446"/>
              <a:gd name="connsiteX3" fmla="*/ 0 w 11085114"/>
              <a:gd name="connsiteY3" fmla="*/ 10059446 h 10059446"/>
              <a:gd name="connsiteX4" fmla="*/ 0 w 11085114"/>
              <a:gd name="connsiteY4" fmla="*/ 10058400 h 10059446"/>
              <a:gd name="connsiteX5" fmla="*/ 1575583 w 11085114"/>
              <a:gd name="connsiteY5" fmla="*/ 10058400 h 1005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114" h="10059446">
                <a:moveTo>
                  <a:pt x="1575583" y="0"/>
                </a:moveTo>
                <a:lnTo>
                  <a:pt x="11085114" y="0"/>
                </a:lnTo>
                <a:lnTo>
                  <a:pt x="11085114" y="10059446"/>
                </a:lnTo>
                <a:lnTo>
                  <a:pt x="0" y="10059446"/>
                </a:lnTo>
                <a:lnTo>
                  <a:pt x="0" y="10058400"/>
                </a:lnTo>
                <a:lnTo>
                  <a:pt x="1575583" y="10058400"/>
                </a:lnTo>
                <a:close/>
              </a:path>
            </a:pathLst>
          </a:custGeom>
        </p:spPr>
      </p:pic>
    </p:spTree>
    <p:custDataLst>
      <p:tags r:id="rId1"/>
    </p:custDataLst>
    <p:extLst>
      <p:ext uri="{BB962C8B-B14F-4D97-AF65-F5344CB8AC3E}">
        <p14:creationId xmlns:p14="http://schemas.microsoft.com/office/powerpoint/2010/main" val="420549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81F30-8FC8-4841-8404-4DC79218B945}"/>
              </a:ext>
            </a:extLst>
          </p:cNvPr>
          <p:cNvSpPr/>
          <p:nvPr userDrawn="1"/>
        </p:nvSpPr>
        <p:spPr>
          <a:xfrm>
            <a:off x="15036738" y="0"/>
            <a:ext cx="449769"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78" dirty="0"/>
          </a:p>
        </p:txBody>
      </p:sp>
      <p:sp>
        <p:nvSpPr>
          <p:cNvPr id="9" name="Rectangle 8">
            <a:extLst>
              <a:ext uri="{FF2B5EF4-FFF2-40B4-BE49-F238E27FC236}">
                <a16:creationId xmlns:a16="http://schemas.microsoft.com/office/drawing/2014/main" id="{4BC39664-EB8B-4A32-915A-D4308F792772}"/>
              </a:ext>
            </a:extLst>
          </p:cNvPr>
          <p:cNvSpPr/>
          <p:nvPr userDrawn="1"/>
        </p:nvSpPr>
        <p:spPr>
          <a:xfrm rot="5400000">
            <a:off x="10486460" y="5000057"/>
            <a:ext cx="10058399" cy="58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78" dirty="0"/>
          </a:p>
        </p:txBody>
      </p:sp>
      <p:sp>
        <p:nvSpPr>
          <p:cNvPr id="15" name="Rectangle 14">
            <a:extLst>
              <a:ext uri="{FF2B5EF4-FFF2-40B4-BE49-F238E27FC236}">
                <a16:creationId xmlns:a16="http://schemas.microsoft.com/office/drawing/2014/main" id="{AC6C03AE-289A-4BCC-971C-3400028C8764}"/>
              </a:ext>
            </a:extLst>
          </p:cNvPr>
          <p:cNvSpPr/>
          <p:nvPr userDrawn="1"/>
        </p:nvSpPr>
        <p:spPr>
          <a:xfrm rot="5400000">
            <a:off x="10428540" y="5000058"/>
            <a:ext cx="10058399" cy="58293"/>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78"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550800" y="633600"/>
            <a:ext cx="14443200" cy="633600"/>
          </a:xfrm>
          <a:prstGeom prst="rect">
            <a:avLst/>
          </a:prstGeom>
        </p:spPr>
        <p:txBody>
          <a:bodyPr vert="horz" lIns="0" tIns="0" rIns="0" bIns="0" rtlCol="0" anchor="ctr">
            <a:noAutofit/>
          </a:bodyPr>
          <a:lstStyle/>
          <a:p>
            <a:r>
              <a:rPr lang="en-US" dirty="0"/>
              <a:t>Click to edit page title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550800" y="2217600"/>
            <a:ext cx="14443200" cy="68629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550805" y="9330179"/>
            <a:ext cx="6993286" cy="295580"/>
          </a:xfrm>
          <a:prstGeom prst="rect">
            <a:avLst/>
          </a:prstGeom>
          <a:noFill/>
        </p:spPr>
        <p:txBody>
          <a:bodyPr vert="horz" lIns="0" tIns="0" rIns="0" bIns="0" rtlCol="0" anchor="ctr"/>
          <a:lstStyle>
            <a:lvl1pPr algn="l">
              <a:defRPr sz="1530">
                <a:solidFill>
                  <a:schemeClr val="tx1">
                    <a:lumMod val="75000"/>
                    <a:lumOff val="25000"/>
                  </a:schemeClr>
                </a:solidFill>
              </a:defRPr>
            </a:lvl1pPr>
          </a:lstStyle>
          <a:p>
            <a:r>
              <a:rPr lang="en-ZA" dirty="0"/>
              <a:t>Add a footer</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93" r:id="rId1"/>
    <p:sldLayoutId id="2147483697" r:id="rId2"/>
    <p:sldLayoutId id="2147483699" r:id="rId3"/>
    <p:sldLayoutId id="2147483698" r:id="rId4"/>
    <p:sldLayoutId id="2147483692" r:id="rId5"/>
    <p:sldLayoutId id="2147483691" r:id="rId6"/>
    <p:sldLayoutId id="2147483678" r:id="rId7"/>
    <p:sldLayoutId id="2147483688" r:id="rId8"/>
    <p:sldLayoutId id="2147483686" r:id="rId9"/>
    <p:sldLayoutId id="2147483685" r:id="rId10"/>
    <p:sldLayoutId id="2147483695" r:id="rId11"/>
    <p:sldLayoutId id="2147483696" r:id="rId12"/>
    <p:sldLayoutId id="2147483684" r:id="rId13"/>
    <p:sldLayoutId id="2147483689" r:id="rId14"/>
    <p:sldLayoutId id="2147483703" r:id="rId15"/>
    <p:sldLayoutId id="2147483704" r:id="rId16"/>
    <p:sldLayoutId id="2147483694" r:id="rId17"/>
    <p:sldLayoutId id="2147483690" r:id="rId18"/>
    <p:sldLayoutId id="2147483679" r:id="rId19"/>
    <p:sldLayoutId id="2147483676" r:id="rId20"/>
    <p:sldLayoutId id="2147483677" r:id="rId21"/>
    <p:sldLayoutId id="2147483680" r:id="rId22"/>
    <p:sldLayoutId id="2147483705" r:id="rId23"/>
    <p:sldLayoutId id="2147483673" r:id="rId24"/>
  </p:sldLayoutIdLst>
  <p:hf hdr="0" ftr="0" dt="0"/>
  <p:txStyles>
    <p:titleStyle>
      <a:lvl1pPr algn="l" defTabSz="1165845" rtl="0" eaLnBrk="1" latinLnBrk="0" hangingPunct="1">
        <a:lnSpc>
          <a:spcPct val="90000"/>
        </a:lnSpc>
        <a:spcBef>
          <a:spcPct val="0"/>
        </a:spcBef>
        <a:buNone/>
        <a:defRPr sz="4080" kern="1200">
          <a:solidFill>
            <a:schemeClr val="tx1">
              <a:lumMod val="75000"/>
              <a:lumOff val="25000"/>
            </a:schemeClr>
          </a:solidFill>
          <a:latin typeface="+mj-lt"/>
          <a:ea typeface="+mj-ea"/>
          <a:cs typeface="+mj-cs"/>
        </a:defRPr>
      </a:lvl1pPr>
    </p:titleStyle>
    <p:bodyStyle>
      <a:lvl1pPr marL="340038" indent="-340038" algn="l" defTabSz="1165845" rtl="0" eaLnBrk="1" latinLnBrk="0" hangingPunct="1">
        <a:lnSpc>
          <a:spcPct val="90000"/>
        </a:lnSpc>
        <a:spcBef>
          <a:spcPts val="1275"/>
        </a:spcBef>
        <a:buFont typeface="Arial" panose="020B0604020202020204" pitchFamily="34" charset="0"/>
        <a:buChar char="•"/>
        <a:defRPr sz="2295" kern="1200">
          <a:solidFill>
            <a:schemeClr val="tx1">
              <a:lumMod val="75000"/>
              <a:lumOff val="25000"/>
            </a:schemeClr>
          </a:solidFill>
          <a:latin typeface="+mn-lt"/>
          <a:ea typeface="+mn-ea"/>
          <a:cs typeface="+mn-cs"/>
        </a:defRPr>
      </a:lvl1pPr>
      <a:lvl2pPr marL="692221" indent="-352182" algn="l" defTabSz="1165845" rtl="0" eaLnBrk="1" latinLnBrk="0" hangingPunct="1">
        <a:lnSpc>
          <a:spcPct val="90000"/>
        </a:lnSpc>
        <a:spcBef>
          <a:spcPts val="638"/>
        </a:spcBef>
        <a:buFont typeface="Arial" panose="020B0604020202020204" pitchFamily="34" charset="0"/>
        <a:buChar char="•"/>
        <a:defRPr sz="2040" kern="1200">
          <a:solidFill>
            <a:schemeClr val="tx1">
              <a:lumMod val="75000"/>
              <a:lumOff val="25000"/>
            </a:schemeClr>
          </a:solidFill>
          <a:latin typeface="+mn-lt"/>
          <a:ea typeface="+mn-ea"/>
          <a:cs typeface="+mn-cs"/>
        </a:defRPr>
      </a:lvl2pPr>
      <a:lvl3pPr marL="1032259" indent="-340038" algn="l" defTabSz="1165845" rtl="0" eaLnBrk="1" latinLnBrk="0" hangingPunct="1">
        <a:lnSpc>
          <a:spcPct val="90000"/>
        </a:lnSpc>
        <a:spcBef>
          <a:spcPts val="638"/>
        </a:spcBef>
        <a:buFont typeface="Arial" panose="020B0604020202020204" pitchFamily="34" charset="0"/>
        <a:buChar char="•"/>
        <a:defRPr sz="1785" kern="1200">
          <a:solidFill>
            <a:schemeClr val="tx1">
              <a:lumMod val="75000"/>
              <a:lumOff val="25000"/>
            </a:schemeClr>
          </a:solidFill>
          <a:latin typeface="+mn-lt"/>
          <a:ea typeface="+mn-ea"/>
          <a:cs typeface="+mn-cs"/>
        </a:defRPr>
      </a:lvl3pPr>
      <a:lvl4pPr marL="1372296" indent="-340038" algn="l" defTabSz="1165845" rtl="0" eaLnBrk="1" latinLnBrk="0" hangingPunct="1">
        <a:lnSpc>
          <a:spcPct val="90000"/>
        </a:lnSpc>
        <a:spcBef>
          <a:spcPts val="638"/>
        </a:spcBef>
        <a:buFont typeface="Arial" panose="020B0604020202020204" pitchFamily="34" charset="0"/>
        <a:buChar char="•"/>
        <a:defRPr sz="1785" kern="1200">
          <a:solidFill>
            <a:schemeClr val="tx1">
              <a:lumMod val="75000"/>
              <a:lumOff val="25000"/>
            </a:schemeClr>
          </a:solidFill>
          <a:latin typeface="+mn-lt"/>
          <a:ea typeface="+mn-ea"/>
          <a:cs typeface="+mn-cs"/>
        </a:defRPr>
      </a:lvl4pPr>
      <a:lvl5pPr marL="1712336" indent="-340038" algn="l" defTabSz="1165845" rtl="0" eaLnBrk="1" latinLnBrk="0" hangingPunct="1">
        <a:lnSpc>
          <a:spcPct val="90000"/>
        </a:lnSpc>
        <a:spcBef>
          <a:spcPts val="638"/>
        </a:spcBef>
        <a:buFont typeface="Arial" panose="020B0604020202020204" pitchFamily="34" charset="0"/>
        <a:buChar char="•"/>
        <a:defRPr sz="1785" kern="1200">
          <a:solidFill>
            <a:schemeClr val="tx1">
              <a:lumMod val="75000"/>
              <a:lumOff val="25000"/>
            </a:schemeClr>
          </a:solidFill>
          <a:latin typeface="+mn-lt"/>
          <a:ea typeface="+mn-ea"/>
          <a:cs typeface="+mn-cs"/>
        </a:defRPr>
      </a:lvl5pPr>
      <a:lvl6pPr marL="3206074" indent="-291461" algn="l" defTabSz="116584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8997" indent="-291461" algn="l" defTabSz="116584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20" indent="-291461" algn="l" defTabSz="116584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843" indent="-291461" algn="l" defTabSz="116584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45" rtl="0" eaLnBrk="1" latinLnBrk="0" hangingPunct="1">
        <a:defRPr sz="2295" kern="1200">
          <a:solidFill>
            <a:schemeClr val="tx1"/>
          </a:solidFill>
          <a:latin typeface="+mn-lt"/>
          <a:ea typeface="+mn-ea"/>
          <a:cs typeface="+mn-cs"/>
        </a:defRPr>
      </a:lvl1pPr>
      <a:lvl2pPr marL="582922" algn="l" defTabSz="1165845" rtl="0" eaLnBrk="1" latinLnBrk="0" hangingPunct="1">
        <a:defRPr sz="2295" kern="1200">
          <a:solidFill>
            <a:schemeClr val="tx1"/>
          </a:solidFill>
          <a:latin typeface="+mn-lt"/>
          <a:ea typeface="+mn-ea"/>
          <a:cs typeface="+mn-cs"/>
        </a:defRPr>
      </a:lvl2pPr>
      <a:lvl3pPr marL="1165845" algn="l" defTabSz="1165845" rtl="0" eaLnBrk="1" latinLnBrk="0" hangingPunct="1">
        <a:defRPr sz="2295" kern="1200">
          <a:solidFill>
            <a:schemeClr val="tx1"/>
          </a:solidFill>
          <a:latin typeface="+mn-lt"/>
          <a:ea typeface="+mn-ea"/>
          <a:cs typeface="+mn-cs"/>
        </a:defRPr>
      </a:lvl3pPr>
      <a:lvl4pPr marL="1748768" algn="l" defTabSz="1165845" rtl="0" eaLnBrk="1" latinLnBrk="0" hangingPunct="1">
        <a:defRPr sz="2295" kern="1200">
          <a:solidFill>
            <a:schemeClr val="tx1"/>
          </a:solidFill>
          <a:latin typeface="+mn-lt"/>
          <a:ea typeface="+mn-ea"/>
          <a:cs typeface="+mn-cs"/>
        </a:defRPr>
      </a:lvl4pPr>
      <a:lvl5pPr marL="2331692" algn="l" defTabSz="1165845" rtl="0" eaLnBrk="1" latinLnBrk="0" hangingPunct="1">
        <a:defRPr sz="2295" kern="1200">
          <a:solidFill>
            <a:schemeClr val="tx1"/>
          </a:solidFill>
          <a:latin typeface="+mn-lt"/>
          <a:ea typeface="+mn-ea"/>
          <a:cs typeface="+mn-cs"/>
        </a:defRPr>
      </a:lvl5pPr>
      <a:lvl6pPr marL="2914614" algn="l" defTabSz="1165845" rtl="0" eaLnBrk="1" latinLnBrk="0" hangingPunct="1">
        <a:defRPr sz="2295" kern="1200">
          <a:solidFill>
            <a:schemeClr val="tx1"/>
          </a:solidFill>
          <a:latin typeface="+mn-lt"/>
          <a:ea typeface="+mn-ea"/>
          <a:cs typeface="+mn-cs"/>
        </a:defRPr>
      </a:lvl6pPr>
      <a:lvl7pPr marL="3497537" algn="l" defTabSz="1165845" rtl="0" eaLnBrk="1" latinLnBrk="0" hangingPunct="1">
        <a:defRPr sz="2295" kern="1200">
          <a:solidFill>
            <a:schemeClr val="tx1"/>
          </a:solidFill>
          <a:latin typeface="+mn-lt"/>
          <a:ea typeface="+mn-ea"/>
          <a:cs typeface="+mn-cs"/>
        </a:defRPr>
      </a:lvl7pPr>
      <a:lvl8pPr marL="4080457" algn="l" defTabSz="1165845" rtl="0" eaLnBrk="1" latinLnBrk="0" hangingPunct="1">
        <a:defRPr sz="2295" kern="1200">
          <a:solidFill>
            <a:schemeClr val="tx1"/>
          </a:solidFill>
          <a:latin typeface="+mn-lt"/>
          <a:ea typeface="+mn-ea"/>
          <a:cs typeface="+mn-cs"/>
        </a:defRPr>
      </a:lvl8pPr>
      <a:lvl9pPr marL="4663380" algn="l" defTabSz="1165845" rtl="0" eaLnBrk="1" latinLnBrk="0" hangingPunct="1">
        <a:defRPr sz="22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4.jpg"/><Relationship Id="rId11" Type="http://schemas.openxmlformats.org/officeDocument/2006/relationships/image" Target="../media/image39.pn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19.xml"/><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21.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2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1.jpg"/><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2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11695384" y="2247251"/>
            <a:ext cx="2555990" cy="601757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l="18309" t="29882" b="12401"/>
          <a:stretch>
            <a:fillRect/>
          </a:stretch>
        </p:blipFill>
        <p:spPr>
          <a:xfrm>
            <a:off x="1" y="2275828"/>
            <a:ext cx="11308976" cy="5989001"/>
          </a:xfrm>
          <a:custGeom>
            <a:avLst/>
            <a:gdLst>
              <a:gd name="connsiteX0" fmla="*/ 0 w 11308977"/>
              <a:gd name="connsiteY0" fmla="*/ 0 h 5989001"/>
              <a:gd name="connsiteX1" fmla="*/ 11308977 w 11308977"/>
              <a:gd name="connsiteY1" fmla="*/ 0 h 5989001"/>
              <a:gd name="connsiteX2" fmla="*/ 11308977 w 11308977"/>
              <a:gd name="connsiteY2" fmla="*/ 5989001 h 5989001"/>
              <a:gd name="connsiteX3" fmla="*/ 0 w 11308977"/>
              <a:gd name="connsiteY3" fmla="*/ 5989001 h 5989001"/>
            </a:gdLst>
            <a:ahLst/>
            <a:cxnLst>
              <a:cxn ang="0">
                <a:pos x="connsiteX0" y="connsiteY0"/>
              </a:cxn>
              <a:cxn ang="0">
                <a:pos x="connsiteX1" y="connsiteY1"/>
              </a:cxn>
              <a:cxn ang="0">
                <a:pos x="connsiteX2" y="connsiteY2"/>
              </a:cxn>
              <a:cxn ang="0">
                <a:pos x="connsiteX3" y="connsiteY3"/>
              </a:cxn>
            </a:cxnLst>
            <a:rect l="l" t="t" r="r" b="b"/>
            <a:pathLst>
              <a:path w="11308977" h="5989001">
                <a:moveTo>
                  <a:pt x="0" y="0"/>
                </a:moveTo>
                <a:lnTo>
                  <a:pt x="11308977" y="0"/>
                </a:lnTo>
                <a:lnTo>
                  <a:pt x="11308977" y="5989001"/>
                </a:lnTo>
                <a:lnTo>
                  <a:pt x="0" y="5989001"/>
                </a:lnTo>
                <a:close/>
              </a:path>
            </a:pathLst>
          </a:custGeom>
        </p:spPr>
      </p:pic>
      <p:sp>
        <p:nvSpPr>
          <p:cNvPr id="4" name="TextBox 3"/>
          <p:cNvSpPr txBox="1"/>
          <p:nvPr/>
        </p:nvSpPr>
        <p:spPr>
          <a:xfrm>
            <a:off x="1000456" y="5301538"/>
            <a:ext cx="9275372" cy="2123658"/>
          </a:xfrm>
          <a:prstGeom prst="rect">
            <a:avLst/>
          </a:prstGeom>
          <a:noFill/>
        </p:spPr>
        <p:txBody>
          <a:bodyPr wrap="square" rtlCol="0">
            <a:spAutoFit/>
          </a:bodyPr>
          <a:lstStyle/>
          <a:p>
            <a:r>
              <a:rPr lang="en-US" sz="6600" b="1" dirty="0">
                <a:solidFill>
                  <a:srgbClr val="C0DC1A"/>
                </a:solidFill>
                <a:latin typeface="+mj-lt"/>
              </a:rPr>
              <a:t>Latent TB Infection “Sleeping TB”</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t="194"/>
          <a:stretch>
            <a:fillRect/>
          </a:stretch>
        </p:blipFill>
        <p:spPr>
          <a:xfrm>
            <a:off x="9373558" y="2277924"/>
            <a:ext cx="2436369" cy="5990081"/>
          </a:xfrm>
          <a:custGeom>
            <a:avLst/>
            <a:gdLst>
              <a:gd name="connsiteX0" fmla="*/ 0 w 2441448"/>
              <a:gd name="connsiteY0" fmla="*/ 0 h 5990081"/>
              <a:gd name="connsiteX1" fmla="*/ 2441448 w 2441448"/>
              <a:gd name="connsiteY1" fmla="*/ 0 h 5990081"/>
              <a:gd name="connsiteX2" fmla="*/ 2441448 w 2441448"/>
              <a:gd name="connsiteY2" fmla="*/ 5990081 h 5990081"/>
              <a:gd name="connsiteX3" fmla="*/ 0 w 2441448"/>
              <a:gd name="connsiteY3" fmla="*/ 5990081 h 5990081"/>
            </a:gdLst>
            <a:ahLst/>
            <a:cxnLst>
              <a:cxn ang="0">
                <a:pos x="connsiteX0" y="connsiteY0"/>
              </a:cxn>
              <a:cxn ang="0">
                <a:pos x="connsiteX1" y="connsiteY1"/>
              </a:cxn>
              <a:cxn ang="0">
                <a:pos x="connsiteX2" y="connsiteY2"/>
              </a:cxn>
              <a:cxn ang="0">
                <a:pos x="connsiteX3" y="connsiteY3"/>
              </a:cxn>
            </a:cxnLst>
            <a:rect l="l" t="t" r="r" b="b"/>
            <a:pathLst>
              <a:path w="2441448" h="5990081">
                <a:moveTo>
                  <a:pt x="0" y="0"/>
                </a:moveTo>
                <a:lnTo>
                  <a:pt x="2441448" y="0"/>
                </a:lnTo>
                <a:lnTo>
                  <a:pt x="2441448" y="5990081"/>
                </a:lnTo>
                <a:lnTo>
                  <a:pt x="0" y="5990081"/>
                </a:lnTo>
                <a:close/>
              </a:path>
            </a:pathLst>
          </a:custGeom>
        </p:spPr>
      </p:pic>
      <p:sp>
        <p:nvSpPr>
          <p:cNvPr id="7" name="TextBox 6"/>
          <p:cNvSpPr txBox="1"/>
          <p:nvPr/>
        </p:nvSpPr>
        <p:spPr>
          <a:xfrm>
            <a:off x="1367504" y="509017"/>
            <a:ext cx="2895600" cy="1209177"/>
          </a:xfrm>
          <a:prstGeom prst="rect">
            <a:avLst/>
          </a:prstGeom>
          <a:noFill/>
        </p:spPr>
        <p:txBody>
          <a:bodyPr wrap="square" rtlCol="0">
            <a:spAutoFit/>
          </a:bodyPr>
          <a:lstStyle/>
          <a:p>
            <a:r>
              <a:rPr lang="en-US" dirty="0">
                <a:solidFill>
                  <a:srgbClr val="FF0000"/>
                </a:solidFill>
              </a:rPr>
              <a:t>Add logo(s) here (e.g., Country, Health Dept. or TB Program)</a:t>
            </a:r>
          </a:p>
        </p:txBody>
      </p:sp>
    </p:spTree>
    <p:custDataLst>
      <p:tags r:id="rId1"/>
    </p:custDataLst>
    <p:extLst>
      <p:ext uri="{BB962C8B-B14F-4D97-AF65-F5344CB8AC3E}">
        <p14:creationId xmlns:p14="http://schemas.microsoft.com/office/powerpoint/2010/main" val="25929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a:xfrm>
            <a:off x="-84759" y="10434"/>
            <a:ext cx="7952611" cy="10058400"/>
          </a:xfrm>
        </p:spPr>
      </p:sp>
      <p:sp>
        <p:nvSpPr>
          <p:cNvPr id="4" name="Title 10">
            <a:extLst>
              <a:ext uri="{FF2B5EF4-FFF2-40B4-BE49-F238E27FC236}">
                <a16:creationId xmlns:a16="http://schemas.microsoft.com/office/drawing/2014/main" id="{86B65745-4FC8-41EF-9B32-3B296484E1F1}"/>
              </a:ext>
            </a:extLst>
          </p:cNvPr>
          <p:cNvSpPr txBox="1">
            <a:spLocks/>
          </p:cNvSpPr>
          <p:nvPr/>
        </p:nvSpPr>
        <p:spPr>
          <a:xfrm>
            <a:off x="998530" y="2309929"/>
            <a:ext cx="4802779" cy="2284412"/>
          </a:xfrm>
          <a:prstGeom prst="rect">
            <a:avLst/>
          </a:prstGeom>
          <a:noFill/>
        </p:spPr>
        <p:txBody>
          <a:bodyPr vert="horz" lIns="0" tIns="0" rIns="0" bIns="0" rtlCol="0" anchor="ctr">
            <a:noAutofit/>
          </a:bodyPr>
          <a:lstStyle>
            <a:lvl1pPr algn="l" defTabSz="1165897" rtl="0" eaLnBrk="1" latinLnBrk="0" hangingPunct="1">
              <a:lnSpc>
                <a:spcPct val="90000"/>
              </a:lnSpc>
              <a:spcBef>
                <a:spcPct val="0"/>
              </a:spcBef>
              <a:buNone/>
              <a:defRPr sz="4080" kern="1200">
                <a:solidFill>
                  <a:schemeClr val="tx1">
                    <a:lumMod val="75000"/>
                    <a:lumOff val="25000"/>
                  </a:schemeClr>
                </a:solidFill>
                <a:latin typeface="+mj-lt"/>
                <a:ea typeface="+mj-ea"/>
                <a:cs typeface="+mj-cs"/>
              </a:defRPr>
            </a:lvl1pPr>
          </a:lstStyle>
          <a:p>
            <a:r>
              <a:rPr lang="en-US" sz="6600" b="1" dirty="0">
                <a:solidFill>
                  <a:schemeClr val="bg1"/>
                </a:solidFill>
              </a:rPr>
              <a:t>How did I get TB germs?</a:t>
            </a:r>
          </a:p>
        </p:txBody>
      </p:sp>
      <p:sp>
        <p:nvSpPr>
          <p:cNvPr id="6" name="Freeform 5" descr="Solid accent block">
            <a:extLst>
              <a:ext uri="{FF2B5EF4-FFF2-40B4-BE49-F238E27FC236}">
                <a16:creationId xmlns:a16="http://schemas.microsoft.com/office/drawing/2014/main" id="{0D74D4D5-6A4C-4248-8A92-B8CA1C918EB6}"/>
              </a:ext>
              <a:ext uri="{C183D7F6-B498-43B3-948B-1728B52AA6E4}">
                <adec:decorative xmlns:adec="http://schemas.microsoft.com/office/drawing/2017/decorative" val="1"/>
              </a:ext>
            </a:extLst>
          </p:cNvPr>
          <p:cNvSpPr>
            <a:spLocks noChangeAspect="1"/>
          </p:cNvSpPr>
          <p:nvPr/>
        </p:nvSpPr>
        <p:spPr bwMode="auto">
          <a:xfrm>
            <a:off x="8156649" y="990599"/>
            <a:ext cx="3710536" cy="309880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blipFill dpi="0" rotWithShape="0">
            <a:blip r:embed="rId2"/>
            <a:srcRect/>
            <a:stretch>
              <a:fillRect/>
            </a:stretch>
          </a:blipFill>
          <a:ln w="57150" cap="flat">
            <a:solidFill>
              <a:srgbClr val="00359E">
                <a:alpha val="60000"/>
              </a:srgbClr>
            </a:solidFill>
            <a:prstDash val="solid"/>
            <a:miter lim="800000"/>
            <a:headEnd/>
            <a:tailEnd/>
          </a:ln>
        </p:spPr>
        <p:txBody>
          <a:bodyPr vert="horz" wrap="square" lIns="116586" tIns="58293" rIns="116586" bIns="58293" numCol="1" anchor="t" anchorCtr="0" compatLnSpc="1">
            <a:prstTxWarp prst="textNoShape">
              <a:avLst/>
            </a:prstTxWarp>
          </a:bodyPr>
          <a:lstStyle/>
          <a:p>
            <a:endParaRPr lang="en-ZA" sz="2478" dirty="0"/>
          </a:p>
        </p:txBody>
      </p:sp>
      <p:pic>
        <p:nvPicPr>
          <p:cNvPr id="10" name="Picture 9">
            <a:extLst>
              <a:ext uri="{FF2B5EF4-FFF2-40B4-BE49-F238E27FC236}">
                <a16:creationId xmlns:a16="http://schemas.microsoft.com/office/drawing/2014/main" id="{2AB48F11-8AD0-B74E-9261-3234E0FC57B6}"/>
              </a:ext>
            </a:extLst>
          </p:cNvPr>
          <p:cNvPicPr>
            <a:picLocks noChangeAspect="1"/>
          </p:cNvPicPr>
          <p:nvPr/>
        </p:nvPicPr>
        <p:blipFill>
          <a:blip r:embed="rId3"/>
          <a:stretch>
            <a:fillRect/>
          </a:stretch>
        </p:blipFill>
        <p:spPr>
          <a:xfrm>
            <a:off x="5232400" y="4089400"/>
            <a:ext cx="9520761" cy="5969001"/>
          </a:xfrm>
          <a:prstGeom prst="rect">
            <a:avLst/>
          </a:prstGeom>
        </p:spPr>
      </p:pic>
      <p:grpSp>
        <p:nvGrpSpPr>
          <p:cNvPr id="7" name="Group 6"/>
          <p:cNvGrpSpPr/>
          <p:nvPr/>
        </p:nvGrpSpPr>
        <p:grpSpPr>
          <a:xfrm>
            <a:off x="14338385" y="8878262"/>
            <a:ext cx="1367820" cy="1300768"/>
            <a:chOff x="14338384" y="8878261"/>
            <a:chExt cx="1367820" cy="1300768"/>
          </a:xfrm>
        </p:grpSpPr>
        <p:sp>
          <p:nvSpPr>
            <p:cNvPr id="8"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2185BA">
                <a:alpha val="9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7</a:t>
              </a:r>
            </a:p>
          </p:txBody>
        </p:sp>
      </p:grpSp>
      <p:sp>
        <p:nvSpPr>
          <p:cNvPr id="11" name="TextBox 10"/>
          <p:cNvSpPr txBox="1"/>
          <p:nvPr/>
        </p:nvSpPr>
        <p:spPr>
          <a:xfrm>
            <a:off x="998532" y="4728411"/>
            <a:ext cx="5419110" cy="3647152"/>
          </a:xfrm>
          <a:prstGeom prst="rect">
            <a:avLst/>
          </a:prstGeom>
          <a:noFill/>
          <a:effectLst>
            <a:softEdge rad="0"/>
          </a:effectLst>
        </p:spPr>
        <p:txBody>
          <a:bodyPr wrap="square" rtlCol="0">
            <a:spAutoFit/>
          </a:bodyPr>
          <a:lstStyle/>
          <a:p>
            <a:r>
              <a:rPr lang="en-US" sz="3300" dirty="0">
                <a:latin typeface="Calibri" panose="020F0502020204030204" pitchFamily="34" charset="0"/>
              </a:rPr>
              <a:t>You breathed in the TB germs when you spent time with someone who was sick with TB disease (cough, fever, weight-loss)</a:t>
            </a:r>
            <a:r>
              <a:rPr lang="en-ZA" sz="3300" dirty="0">
                <a:latin typeface="Calibri" panose="020F0502020204030204" pitchFamily="34" charset="0"/>
              </a:rPr>
              <a:t> and was not taking medicine.</a:t>
            </a:r>
            <a:endParaRPr lang="en-US" sz="3300" dirty="0">
              <a:latin typeface="Calibri" panose="020F0502020204030204" pitchFamily="34" charset="0"/>
            </a:endParaRPr>
          </a:p>
          <a:p>
            <a:endParaRPr lang="en-US" sz="33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54848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18006" y="1389888"/>
            <a:ext cx="9692454" cy="594514"/>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How did I get TB germs?</a:t>
            </a:r>
            <a:endParaRPr b="1" dirty="0">
              <a:solidFill>
                <a:schemeClr val="tx1"/>
              </a:solidFill>
            </a:endParaRPr>
          </a:p>
        </p:txBody>
      </p:sp>
      <p:sp>
        <p:nvSpPr>
          <p:cNvPr id="216" name="Google Shape;216;p24"/>
          <p:cNvSpPr txBox="1">
            <a:spLocks noGrp="1"/>
          </p:cNvSpPr>
          <p:nvPr>
            <p:ph type="body" idx="3"/>
          </p:nvPr>
        </p:nvSpPr>
        <p:spPr>
          <a:xfrm>
            <a:off x="5418008" y="2220686"/>
            <a:ext cx="8858063" cy="7581492"/>
          </a:xfrm>
          <a:prstGeom prst="rect">
            <a:avLst/>
          </a:prstGeom>
        </p:spPr>
        <p:txBody>
          <a:bodyPr spcFirstLastPara="1" vert="horz" wrap="square" lIns="0" tIns="0" rIns="0" bIns="0" rtlCol="0" anchor="t" anchorCtr="0">
            <a:noAutofit/>
          </a:bodyPr>
          <a:lstStyle/>
          <a:p>
            <a:pPr marL="554014" indent="-415906" fontAlgn="base">
              <a:lnSpc>
                <a:spcPct val="100000"/>
              </a:lnSpc>
              <a:spcBef>
                <a:spcPts val="1200"/>
              </a:spcBef>
              <a:buClr>
                <a:srgbClr val="2185BA"/>
              </a:buClr>
              <a:buSzPct val="93000"/>
              <a:buFont typeface="Wingdings 3" panose="05040102010807070707" pitchFamily="18" charset="2"/>
              <a:buChar char=""/>
            </a:pPr>
            <a:r>
              <a:rPr lang="en-US" sz="2909" dirty="0">
                <a:solidFill>
                  <a:schemeClr val="tx1"/>
                </a:solidFill>
                <a:latin typeface="Calibri" panose="020F0502020204030204" pitchFamily="34" charset="0"/>
              </a:rPr>
              <a:t>You breathed in the TB germs and became infected when you spent time with someone with TB disease.</a:t>
            </a:r>
          </a:p>
          <a:p>
            <a:pPr marL="554014" indent="-415906" fontAlgn="base">
              <a:lnSpc>
                <a:spcPct val="100000"/>
              </a:lnSpc>
              <a:spcBef>
                <a:spcPts val="1200"/>
              </a:spcBef>
              <a:buClr>
                <a:srgbClr val="2185BA"/>
              </a:buClr>
              <a:buSzPct val="93000"/>
              <a:buFont typeface="Wingdings 3" panose="05040102010807070707" pitchFamily="18" charset="2"/>
              <a:buChar char=""/>
            </a:pPr>
            <a:r>
              <a:rPr lang="en-US" sz="2909" dirty="0">
                <a:solidFill>
                  <a:schemeClr val="tx1"/>
                </a:solidFill>
                <a:latin typeface="Calibri" panose="020F0502020204030204" pitchFamily="34" charset="0"/>
              </a:rPr>
              <a:t>Someone with TB disease may feel sick with cough, fever, and weight loss.</a:t>
            </a:r>
          </a:p>
          <a:p>
            <a:pPr marL="554014" indent="-415906" fontAlgn="base">
              <a:lnSpc>
                <a:spcPct val="100000"/>
              </a:lnSpc>
              <a:spcBef>
                <a:spcPts val="1200"/>
              </a:spcBef>
              <a:buClr>
                <a:srgbClr val="2185BA"/>
              </a:buClr>
              <a:buSzPct val="93000"/>
              <a:buFont typeface="Wingdings 3" panose="05040102010807070707" pitchFamily="18" charset="2"/>
              <a:buChar char=""/>
            </a:pPr>
            <a:r>
              <a:rPr lang="en-US" sz="2909" dirty="0">
                <a:solidFill>
                  <a:schemeClr val="tx1"/>
                </a:solidFill>
                <a:latin typeface="Calibri" panose="020F0502020204030204" pitchFamily="34" charset="0"/>
              </a:rPr>
              <a:t>Anyone who spends a lot of time near someone sick with TB can breathe in TB germs from the air.</a:t>
            </a:r>
          </a:p>
          <a:p>
            <a:pPr marL="554014" indent="-415906" fontAlgn="base">
              <a:lnSpc>
                <a:spcPct val="100000"/>
              </a:lnSpc>
              <a:spcBef>
                <a:spcPts val="1200"/>
              </a:spcBef>
              <a:buClr>
                <a:srgbClr val="2185BA"/>
              </a:buClr>
              <a:buSzPct val="93000"/>
              <a:buFont typeface="Wingdings 3" panose="05040102010807070707" pitchFamily="18" charset="2"/>
              <a:buChar char=""/>
            </a:pPr>
            <a:r>
              <a:rPr lang="en-US" sz="2909" dirty="0">
                <a:solidFill>
                  <a:schemeClr val="tx1"/>
                </a:solidFill>
                <a:latin typeface="Calibri" panose="020F0502020204030204" pitchFamily="34" charset="0"/>
              </a:rPr>
              <a:t>TB germs are coughed out into the air by someone sick with TB disease and the germs remain floating in the air for some time.</a:t>
            </a:r>
          </a:p>
          <a:p>
            <a:pPr marL="554014" indent="-415906" fontAlgn="base">
              <a:lnSpc>
                <a:spcPct val="100000"/>
              </a:lnSpc>
              <a:spcBef>
                <a:spcPts val="1200"/>
              </a:spcBef>
              <a:buClr>
                <a:srgbClr val="2185BA"/>
              </a:buClr>
              <a:buSzPct val="93000"/>
              <a:buFont typeface="Wingdings 3" panose="05040102010807070707" pitchFamily="18" charset="2"/>
              <a:buChar char=""/>
            </a:pPr>
            <a:r>
              <a:rPr lang="en-US" sz="2909" dirty="0">
                <a:solidFill>
                  <a:schemeClr val="tx1"/>
                </a:solidFill>
                <a:latin typeface="Calibri" panose="020F0502020204030204" pitchFamily="34" charset="0"/>
              </a:rPr>
              <a:t>The most common way TB is spread is by living in the same household or spending a lot of time with someone who is sick with TB disease before they start TB medicine.</a:t>
            </a:r>
          </a:p>
        </p:txBody>
      </p:sp>
      <p:sp>
        <p:nvSpPr>
          <p:cNvPr id="6" name="Google Shape;216;p24"/>
          <p:cNvSpPr txBox="1">
            <a:spLocks noGrp="1"/>
          </p:cNvSpPr>
          <p:nvPr>
            <p:ph type="body" idx="3"/>
          </p:nvPr>
        </p:nvSpPr>
        <p:spPr>
          <a:xfrm>
            <a:off x="888904" y="4362912"/>
            <a:ext cx="4215494" cy="5105400"/>
          </a:xfrm>
          <a:prstGeom prst="rect">
            <a:avLst/>
          </a:prstGeom>
        </p:spPr>
        <p:txBody>
          <a:bodyPr spcFirstLastPara="1" vert="horz" wrap="square" lIns="0" tIns="0" rIns="0" bIns="0" rtlCol="0" anchor="t" anchorCtr="0">
            <a:noAutofit/>
          </a:bodyPr>
          <a:lstStyle/>
          <a:p>
            <a:pPr marL="138788" indent="0">
              <a:buNone/>
            </a:pPr>
            <a:br>
              <a:rPr lang="en-US" sz="1457" dirty="0"/>
            </a:br>
            <a:r>
              <a:rPr lang="en-US" sz="2700" b="1" dirty="0">
                <a:solidFill>
                  <a:srgbClr val="2185BA"/>
                </a:solidFill>
                <a:latin typeface="Calibri" panose="020F0502020204030204" pitchFamily="34" charset="0"/>
                <a:cs typeface="Calibri" panose="020F0502020204030204" pitchFamily="34" charset="0"/>
              </a:rPr>
              <a:t>Misconceptions about </a:t>
            </a:r>
            <a:br>
              <a:rPr lang="en-US" sz="2700" b="1" dirty="0">
                <a:solidFill>
                  <a:srgbClr val="2185BA"/>
                </a:solidFill>
                <a:latin typeface="Calibri" panose="020F0502020204030204" pitchFamily="34" charset="0"/>
                <a:cs typeface="Calibri" panose="020F0502020204030204" pitchFamily="34" charset="0"/>
              </a:rPr>
            </a:br>
            <a:r>
              <a:rPr lang="en-US" sz="2700" b="1" dirty="0">
                <a:solidFill>
                  <a:srgbClr val="2185BA"/>
                </a:solidFill>
                <a:latin typeface="Calibri" panose="020F0502020204030204" pitchFamily="34" charset="0"/>
                <a:cs typeface="Calibri" panose="020F0502020204030204" pitchFamily="34" charset="0"/>
              </a:rPr>
              <a:t>how someone can get TB:</a:t>
            </a:r>
          </a:p>
          <a:p>
            <a:pPr marL="138788" indent="0" fontAlgn="base">
              <a:lnSpc>
                <a:spcPct val="100000"/>
              </a:lnSpc>
              <a:spcBef>
                <a:spcPts val="1301"/>
              </a:spcBef>
              <a:buSzPct val="100000"/>
              <a:buNone/>
            </a:pPr>
            <a:r>
              <a:rPr lang="en-US" sz="2300" dirty="0">
                <a:solidFill>
                  <a:schemeClr val="tx1"/>
                </a:solidFill>
                <a:latin typeface="Calibri" panose="020F0502020204030204" pitchFamily="34" charset="0"/>
              </a:rPr>
              <a:t>TB is not spread by someone casting a spell on another.</a:t>
            </a:r>
          </a:p>
          <a:p>
            <a:pPr marL="138788" indent="0" fontAlgn="base">
              <a:lnSpc>
                <a:spcPct val="100000"/>
              </a:lnSpc>
              <a:spcBef>
                <a:spcPts val="1301"/>
              </a:spcBef>
              <a:buSzPct val="100000"/>
              <a:buNone/>
            </a:pPr>
            <a:r>
              <a:rPr lang="en-US" sz="2300" dirty="0">
                <a:solidFill>
                  <a:schemeClr val="tx1"/>
                </a:solidFill>
                <a:latin typeface="Calibri" panose="020F0502020204030204" pitchFamily="34" charset="0"/>
              </a:rPr>
              <a:t>TB is not spread by someone sharing utensils and clothing.</a:t>
            </a:r>
          </a:p>
          <a:p>
            <a:pPr marL="138788" indent="0" fontAlgn="base">
              <a:lnSpc>
                <a:spcPct val="100000"/>
              </a:lnSpc>
              <a:spcBef>
                <a:spcPts val="1301"/>
              </a:spcBef>
              <a:buSzPct val="100000"/>
              <a:buNone/>
            </a:pPr>
            <a:r>
              <a:rPr lang="en-US" sz="2300" dirty="0">
                <a:solidFill>
                  <a:schemeClr val="tx1"/>
                </a:solidFill>
                <a:latin typeface="Calibri" panose="020F0502020204030204" pitchFamily="34" charset="0"/>
              </a:rPr>
              <a:t>TB is not spread by </a:t>
            </a:r>
            <a:br>
              <a:rPr lang="en-US" sz="2300" dirty="0">
                <a:solidFill>
                  <a:schemeClr val="tx1"/>
                </a:solidFill>
                <a:latin typeface="Calibri" panose="020F0502020204030204" pitchFamily="34" charset="0"/>
              </a:rPr>
            </a:br>
            <a:r>
              <a:rPr lang="en-US" sz="2300" dirty="0">
                <a:solidFill>
                  <a:schemeClr val="tx1"/>
                </a:solidFill>
                <a:latin typeface="Calibri" panose="020F0502020204030204" pitchFamily="34" charset="0"/>
              </a:rPr>
              <a:t>shaking hands.</a:t>
            </a:r>
          </a:p>
          <a:p>
            <a:pPr marL="138788" indent="0" fontAlgn="base">
              <a:lnSpc>
                <a:spcPct val="100000"/>
              </a:lnSpc>
              <a:spcBef>
                <a:spcPts val="1301"/>
              </a:spcBef>
              <a:buSzPct val="100000"/>
              <a:buNone/>
            </a:pPr>
            <a:r>
              <a:rPr lang="en-US" sz="2300" dirty="0">
                <a:solidFill>
                  <a:schemeClr val="tx1"/>
                </a:solidFill>
                <a:latin typeface="Calibri" panose="020F0502020204030204" pitchFamily="34" charset="0"/>
              </a:rPr>
              <a:t>TB is not spread by kissin</a:t>
            </a:r>
            <a:r>
              <a:rPr lang="en-US" sz="2500" dirty="0">
                <a:solidFill>
                  <a:schemeClr val="tx1"/>
                </a:solidFill>
                <a:latin typeface="Calibri" panose="020F0502020204030204" pitchFamily="34" charset="0"/>
              </a:rPr>
              <a:t>g.</a:t>
            </a:r>
          </a:p>
        </p:txBody>
      </p:sp>
      <p:grpSp>
        <p:nvGrpSpPr>
          <p:cNvPr id="5" name="Group 4"/>
          <p:cNvGrpSpPr/>
          <p:nvPr/>
        </p:nvGrpSpPr>
        <p:grpSpPr>
          <a:xfrm>
            <a:off x="1026065" y="6417245"/>
            <a:ext cx="3655153" cy="1766446"/>
            <a:chOff x="680357" y="6405814"/>
            <a:chExt cx="4215493" cy="1766446"/>
          </a:xfrm>
        </p:grpSpPr>
        <p:cxnSp>
          <p:nvCxnSpPr>
            <p:cNvPr id="4" name="Straight Connector 3"/>
            <p:cNvCxnSpPr/>
            <p:nvPr/>
          </p:nvCxnSpPr>
          <p:spPr>
            <a:xfrm>
              <a:off x="680357" y="6405814"/>
              <a:ext cx="4215493" cy="0"/>
            </a:xfrm>
            <a:prstGeom prst="line">
              <a:avLst/>
            </a:prstGeom>
            <a:ln>
              <a:solidFill>
                <a:srgbClr val="2185B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0357" y="7296936"/>
              <a:ext cx="4215493" cy="0"/>
            </a:xfrm>
            <a:prstGeom prst="line">
              <a:avLst/>
            </a:prstGeom>
            <a:ln>
              <a:solidFill>
                <a:srgbClr val="2185B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357" y="8172260"/>
              <a:ext cx="4215493" cy="0"/>
            </a:xfrm>
            <a:prstGeom prst="line">
              <a:avLst/>
            </a:prstGeom>
            <a:ln>
              <a:solidFill>
                <a:srgbClr val="2185BA"/>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4338385" y="8878262"/>
            <a:ext cx="1367820" cy="1300768"/>
            <a:chOff x="14338384" y="8878261"/>
            <a:chExt cx="1367820" cy="1300768"/>
          </a:xfrm>
        </p:grpSpPr>
        <p:sp>
          <p:nvSpPr>
            <p:cNvPr id="20"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218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8</a:t>
              </a:r>
            </a:p>
          </p:txBody>
        </p:sp>
      </p:grpSp>
      <p:pic>
        <p:nvPicPr>
          <p:cNvPr id="3" name="Picture 2"/>
          <p:cNvPicPr>
            <a:picLocks noChangeAspect="1"/>
          </p:cNvPicPr>
          <p:nvPr/>
        </p:nvPicPr>
        <p:blipFill>
          <a:blip r:embed="rId3"/>
          <a:stretch>
            <a:fillRect/>
          </a:stretch>
        </p:blipFill>
        <p:spPr>
          <a:xfrm>
            <a:off x="988486" y="1451205"/>
            <a:ext cx="3503103" cy="2238834"/>
          </a:xfrm>
          <a:prstGeom prst="rect">
            <a:avLst/>
          </a:prstGeom>
          <a:ln w="3175">
            <a:solidFill>
              <a:schemeClr val="tx1"/>
            </a:solidFill>
          </a:ln>
          <a:effectLst>
            <a:glow rad="76200">
              <a:schemeClr val="accent5">
                <a:lumMod val="95000"/>
              </a:schemeClr>
            </a:glow>
          </a:effectLst>
        </p:spPr>
      </p:pic>
    </p:spTree>
    <p:extLst>
      <p:ext uri="{BB962C8B-B14F-4D97-AF65-F5344CB8AC3E}">
        <p14:creationId xmlns:p14="http://schemas.microsoft.com/office/powerpoint/2010/main" val="3695430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1029904" y="2609108"/>
            <a:ext cx="5622357" cy="2727361"/>
          </a:xfrm>
        </p:spPr>
        <p:txBody>
          <a:bodyPr/>
          <a:lstStyle/>
          <a:p>
            <a:r>
              <a:rPr lang="en-US" sz="6600" b="1" dirty="0">
                <a:solidFill>
                  <a:srgbClr val="0A8061"/>
                </a:solidFill>
              </a:rPr>
              <a:t>Can I get rid of the TB germs?</a:t>
            </a:r>
            <a:endParaRPr lang="en-ZA" sz="6600" b="1" dirty="0">
              <a:solidFill>
                <a:srgbClr val="0A8061"/>
              </a:solidFill>
            </a:endParaRP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4294967295"/>
          </p:nvPr>
        </p:nvSpPr>
        <p:spPr>
          <a:xfrm>
            <a:off x="1029904" y="5420250"/>
            <a:ext cx="5161254" cy="4016956"/>
          </a:xfrm>
        </p:spPr>
        <p:txBody>
          <a:bodyPr/>
          <a:lstStyle/>
          <a:p>
            <a:pPr marL="0" indent="0">
              <a:buNone/>
            </a:pPr>
            <a:r>
              <a:rPr lang="en-US" sz="3300" dirty="0">
                <a:solidFill>
                  <a:schemeClr val="tx1"/>
                </a:solidFill>
                <a:latin typeface="Calibri" panose="020F0502020204030204" pitchFamily="34" charset="0"/>
              </a:rPr>
              <a:t>Yes! There is medicine that can get rid of the TB germs.</a:t>
            </a:r>
          </a:p>
        </p:txBody>
      </p:sp>
      <p:sp>
        <p:nvSpPr>
          <p:cNvPr id="8" name="Rounded Rectangle 7"/>
          <p:cNvSpPr>
            <a:spLocks/>
          </p:cNvSpPr>
          <p:nvPr/>
        </p:nvSpPr>
        <p:spPr>
          <a:xfrm rot="5400000">
            <a:off x="6825858" y="2779501"/>
            <a:ext cx="6336629" cy="4684178"/>
          </a:xfrm>
          <a:prstGeom prst="roundRect">
            <a:avLst>
              <a:gd name="adj" fmla="val 4336"/>
            </a:avLst>
          </a:prstGeom>
          <a:blipFill dpi="0" rotWithShape="1">
            <a:blip r:embed="rId3"/>
            <a:srcRect/>
            <a:stretch>
              <a:fillRect l="-4266" t="393" b="-13833"/>
            </a:stretch>
          </a:blipFill>
          <a:ln>
            <a:noFill/>
          </a:ln>
          <a:effectLst>
            <a:outerShdw blurRad="406400" dist="76200" dir="8760000" algn="r" rotWithShape="0">
              <a:srgbClr val="0A8061">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5" descr="Hollow image accent">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11625299" y="1181686"/>
            <a:ext cx="2562563" cy="224877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blipFill dpi="0" rotWithShape="1">
            <a:blip r:embed="rId4">
              <a:extLst>
                <a:ext uri="{28A0092B-C50C-407E-A947-70E740481C1C}">
                  <a14:useLocalDpi xmlns:a14="http://schemas.microsoft.com/office/drawing/2010/main" val="0"/>
                </a:ext>
              </a:extLst>
            </a:blip>
            <a:srcRect/>
            <a:stretch>
              <a:fillRect l="-17904" t="-20345" r="-17904" b="-20345"/>
            </a:stretch>
          </a:blipFill>
          <a:ln w="63500" cap="flat">
            <a:solidFill>
              <a:srgbClr val="08684E"/>
            </a:solidFill>
            <a:prstDash val="solid"/>
            <a:miter lim="800000"/>
            <a:headEnd/>
            <a:tailEnd/>
          </a:ln>
        </p:spPr>
        <p:txBody>
          <a:bodyPr vert="horz" wrap="square" lIns="116586" tIns="58293" rIns="116586" bIns="58293" numCol="1" anchor="t" anchorCtr="0" compatLnSpc="1">
            <a:prstTxWarp prst="textNoShape">
              <a:avLst/>
            </a:prstTxWarp>
          </a:bodyPr>
          <a:lstStyle/>
          <a:p>
            <a:endParaRPr lang="en-ZA" sz="2478" dirty="0"/>
          </a:p>
        </p:txBody>
      </p:sp>
      <p:grpSp>
        <p:nvGrpSpPr>
          <p:cNvPr id="9" name="Group 8"/>
          <p:cNvGrpSpPr/>
          <p:nvPr/>
        </p:nvGrpSpPr>
        <p:grpSpPr>
          <a:xfrm>
            <a:off x="14338385" y="8878262"/>
            <a:ext cx="1367820" cy="1300768"/>
            <a:chOff x="14338384" y="8878261"/>
            <a:chExt cx="1367820" cy="1300768"/>
          </a:xfrm>
          <a:solidFill>
            <a:srgbClr val="075944"/>
          </a:solidFill>
        </p:grpSpPr>
        <p:sp>
          <p:nvSpPr>
            <p:cNvPr id="10"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9</a:t>
              </a:r>
            </a:p>
          </p:txBody>
        </p:sp>
      </p:grpSp>
    </p:spTree>
    <p:extLst>
      <p:ext uri="{BB962C8B-B14F-4D97-AF65-F5344CB8AC3E}">
        <p14:creationId xmlns:p14="http://schemas.microsoft.com/office/powerpoint/2010/main" val="1150272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32798" y="1359408"/>
            <a:ext cx="8436177" cy="594514"/>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Can I get rid of the TB germs?</a:t>
            </a:r>
            <a:endParaRPr b="1" dirty="0">
              <a:solidFill>
                <a:schemeClr val="tx1"/>
              </a:solidFill>
            </a:endParaRPr>
          </a:p>
        </p:txBody>
      </p:sp>
      <p:sp>
        <p:nvSpPr>
          <p:cNvPr id="216" name="Google Shape;216;p24"/>
          <p:cNvSpPr txBox="1">
            <a:spLocks noGrp="1"/>
          </p:cNvSpPr>
          <p:nvPr>
            <p:ph type="body" idx="3"/>
          </p:nvPr>
        </p:nvSpPr>
        <p:spPr>
          <a:xfrm>
            <a:off x="5421368" y="2049780"/>
            <a:ext cx="8816598" cy="6845805"/>
          </a:xfrm>
          <a:prstGeom prst="rect">
            <a:avLst/>
          </a:prstGeom>
        </p:spPr>
        <p:txBody>
          <a:bodyPr spcFirstLastPara="1" vert="horz" wrap="square" lIns="0" tIns="0" rIns="0" bIns="0" rtlCol="0" anchor="t" anchorCtr="0">
            <a:noAutofit/>
          </a:bodyPr>
          <a:lstStyle/>
          <a:p>
            <a:pPr>
              <a:lnSpc>
                <a:spcPct val="100000"/>
              </a:lnSpc>
              <a:spcBef>
                <a:spcPts val="1200"/>
              </a:spcBef>
              <a:buClr>
                <a:srgbClr val="08684E"/>
              </a:buClr>
              <a:buSzPct val="90000"/>
              <a:buFont typeface="Wingdings 3" panose="05040102010807070707" pitchFamily="18" charset="2"/>
              <a:buChar char=""/>
            </a:pPr>
            <a:r>
              <a:rPr lang="en-US" sz="2914" dirty="0">
                <a:solidFill>
                  <a:schemeClr val="tx1"/>
                </a:solidFill>
                <a:latin typeface="Calibri" panose="020F0502020204030204" pitchFamily="34" charset="0"/>
              </a:rPr>
              <a:t>The good news is that there is medicine that can get rid of the TB germs.</a:t>
            </a:r>
          </a:p>
          <a:p>
            <a:pPr>
              <a:lnSpc>
                <a:spcPct val="100000"/>
              </a:lnSpc>
              <a:spcBef>
                <a:spcPts val="1200"/>
              </a:spcBef>
              <a:buClr>
                <a:srgbClr val="08684E"/>
              </a:buClr>
              <a:buSzPct val="90000"/>
              <a:buFont typeface="Wingdings 3" panose="05040102010807070707" pitchFamily="18" charset="2"/>
              <a:buChar char=""/>
            </a:pPr>
            <a:r>
              <a:rPr lang="en-US" sz="2914" dirty="0">
                <a:solidFill>
                  <a:schemeClr val="tx1"/>
                </a:solidFill>
                <a:latin typeface="Calibri" panose="020F0502020204030204" pitchFamily="34" charset="0"/>
              </a:rPr>
              <a:t>Your doctor will help you decide which medicines will be best for you.</a:t>
            </a:r>
          </a:p>
          <a:p>
            <a:pPr>
              <a:lnSpc>
                <a:spcPct val="100000"/>
              </a:lnSpc>
              <a:spcBef>
                <a:spcPts val="1200"/>
              </a:spcBef>
              <a:buClr>
                <a:srgbClr val="08684E"/>
              </a:buClr>
              <a:buSzPct val="90000"/>
              <a:buFont typeface="Wingdings 3" panose="05040102010807070707" pitchFamily="18" charset="2"/>
              <a:buChar char=""/>
            </a:pPr>
            <a:r>
              <a:rPr lang="en-US" sz="2914" dirty="0">
                <a:solidFill>
                  <a:schemeClr val="tx1"/>
                </a:solidFill>
                <a:latin typeface="Calibri" panose="020F0502020204030204" pitchFamily="34" charset="0"/>
              </a:rPr>
              <a:t>Some medicines are taken once a week and some are taken daily.  </a:t>
            </a:r>
          </a:p>
          <a:p>
            <a:pPr>
              <a:lnSpc>
                <a:spcPct val="100000"/>
              </a:lnSpc>
              <a:spcBef>
                <a:spcPts val="1200"/>
              </a:spcBef>
              <a:buClr>
                <a:srgbClr val="08684E"/>
              </a:buClr>
              <a:buSzPct val="90000"/>
              <a:buFont typeface="Wingdings 3" panose="05040102010807070707" pitchFamily="18" charset="2"/>
              <a:buChar char=""/>
            </a:pPr>
            <a:r>
              <a:rPr lang="en-US" sz="2914" dirty="0">
                <a:solidFill>
                  <a:schemeClr val="tx1"/>
                </a:solidFill>
                <a:latin typeface="Calibri" panose="020F0502020204030204" pitchFamily="34" charset="0"/>
              </a:rPr>
              <a:t>To get rid of the TB germs, you must take all the medicine until it is finished.</a:t>
            </a:r>
          </a:p>
          <a:p>
            <a:pPr marL="138788" indent="0">
              <a:spcBef>
                <a:spcPts val="1200"/>
              </a:spcBef>
              <a:buNone/>
            </a:pPr>
            <a:br>
              <a:rPr lang="en-US" sz="2914" dirty="0">
                <a:latin typeface="Calibri" panose="020F0502020204030204" pitchFamily="34" charset="0"/>
              </a:rPr>
            </a:br>
            <a:br>
              <a:rPr lang="en-US" sz="2914" dirty="0">
                <a:latin typeface="Calibri" panose="020F0502020204030204" pitchFamily="34" charset="0"/>
              </a:rPr>
            </a:br>
            <a:endParaRPr lang="en-US" sz="2914" dirty="0">
              <a:latin typeface="Calibri" panose="020F0502020204030204" pitchFamily="34" charset="0"/>
            </a:endParaRPr>
          </a:p>
          <a:p>
            <a:pPr indent="-462627">
              <a:lnSpc>
                <a:spcPct val="100000"/>
              </a:lnSpc>
              <a:spcBef>
                <a:spcPts val="1200"/>
              </a:spcBef>
              <a:buSzPts val="2400"/>
            </a:pPr>
            <a:endParaRPr lang="en-US" sz="2914" dirty="0">
              <a:latin typeface="Calibri" panose="020F0502020204030204" pitchFamily="34" charset="0"/>
            </a:endParaRPr>
          </a:p>
          <a:p>
            <a:pPr indent="-462627">
              <a:lnSpc>
                <a:spcPct val="100000"/>
              </a:lnSpc>
              <a:spcBef>
                <a:spcPts val="1200"/>
              </a:spcBef>
              <a:buSzPts val="2400"/>
            </a:pPr>
            <a:endParaRPr lang="en-US" sz="2914" dirty="0">
              <a:latin typeface="Calibri" panose="020F0502020204030204" pitchFamily="34" charset="0"/>
            </a:endParaRPr>
          </a:p>
          <a:p>
            <a:pPr marL="92526" indent="0">
              <a:lnSpc>
                <a:spcPct val="100000"/>
              </a:lnSpc>
              <a:spcBef>
                <a:spcPts val="1200"/>
              </a:spcBef>
              <a:buSzPts val="2400"/>
              <a:buNone/>
            </a:pPr>
            <a:endParaRPr lang="en-US" sz="2914" dirty="0">
              <a:latin typeface="Calibri" panose="020F0502020204030204" pitchFamily="34" charset="0"/>
            </a:endParaRPr>
          </a:p>
          <a:p>
            <a:pPr marL="92526" indent="0">
              <a:lnSpc>
                <a:spcPct val="100000"/>
              </a:lnSpc>
              <a:spcBef>
                <a:spcPts val="1200"/>
              </a:spcBef>
              <a:buSzPts val="2400"/>
              <a:buNone/>
            </a:pPr>
            <a:br>
              <a:rPr lang="en-US" sz="2914" dirty="0">
                <a:latin typeface="Calibri" panose="020F0502020204030204" pitchFamily="34" charset="0"/>
              </a:rPr>
            </a:br>
            <a:endParaRPr lang="en-US" sz="2914" dirty="0">
              <a:latin typeface="Calibri" panose="020F0502020204030204" pitchFamily="34" charset="0"/>
            </a:endParaRPr>
          </a:p>
        </p:txBody>
      </p:sp>
      <p:grpSp>
        <p:nvGrpSpPr>
          <p:cNvPr id="7" name="Group 6"/>
          <p:cNvGrpSpPr/>
          <p:nvPr/>
        </p:nvGrpSpPr>
        <p:grpSpPr>
          <a:xfrm>
            <a:off x="14338385" y="8878262"/>
            <a:ext cx="1367820" cy="1300768"/>
            <a:chOff x="14338384" y="8878261"/>
            <a:chExt cx="1367820" cy="1300768"/>
          </a:xfrm>
          <a:solidFill>
            <a:srgbClr val="075944"/>
          </a:solidFill>
        </p:grpSpPr>
        <p:sp>
          <p:nvSpPr>
            <p:cNvPr id="8"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10</a:t>
              </a: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92" t="957" r="545" b="1669"/>
          <a:stretch/>
        </p:blipFill>
        <p:spPr>
          <a:xfrm>
            <a:off x="953124" y="1417509"/>
            <a:ext cx="3535719" cy="2265144"/>
          </a:xfrm>
          <a:prstGeom prst="rect">
            <a:avLst/>
          </a:prstGeom>
          <a:ln w="3175">
            <a:solidFill>
              <a:schemeClr val="tx1"/>
            </a:solidFill>
          </a:ln>
          <a:effectLst>
            <a:glow rad="76200">
              <a:schemeClr val="accent5">
                <a:lumMod val="95000"/>
              </a:schemeClr>
            </a:glow>
          </a:effectLst>
        </p:spPr>
      </p:pic>
    </p:spTree>
    <p:extLst>
      <p:ext uri="{BB962C8B-B14F-4D97-AF65-F5344CB8AC3E}">
        <p14:creationId xmlns:p14="http://schemas.microsoft.com/office/powerpoint/2010/main" val="1599632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8">
            <a:extLst>
              <a:ext uri="{FF2B5EF4-FFF2-40B4-BE49-F238E27FC236}">
                <a16:creationId xmlns:a16="http://schemas.microsoft.com/office/drawing/2014/main" id="{A28BB469-3BB8-4F82-9983-7BE760CAAF13}"/>
              </a:ext>
            </a:extLst>
          </p:cNvPr>
          <p:cNvSpPr txBox="1">
            <a:spLocks/>
          </p:cNvSpPr>
          <p:nvPr/>
        </p:nvSpPr>
        <p:spPr>
          <a:xfrm>
            <a:off x="1082509" y="5689601"/>
            <a:ext cx="5291622" cy="4073608"/>
          </a:xfrm>
          <a:prstGeom prst="rect">
            <a:avLst/>
          </a:prstGeom>
          <a:noFill/>
          <a:ln>
            <a:noFill/>
          </a:ln>
        </p:spPr>
        <p:txBody>
          <a:bodyPr spcFirstLastPara="1" vert="horz" wrap="square" lIns="0" tIns="0" rIns="0" bIns="0" rtlCol="0" anchor="t" anchorCtr="0">
            <a:noAutofit/>
          </a:bodyPr>
          <a:lstStyle>
            <a:lvl1pPr marL="457200" lvl="0" indent="-228600" algn="l" defTabSz="960139" rtl="0" eaLnBrk="1" latinLnBrk="0" hangingPunct="1">
              <a:lnSpc>
                <a:spcPct val="90000"/>
              </a:lnSpc>
              <a:spcBef>
                <a:spcPts val="1000"/>
              </a:spcBef>
              <a:spcAft>
                <a:spcPts val="0"/>
              </a:spcAft>
              <a:buClr>
                <a:srgbClr val="3F3F3F"/>
              </a:buClr>
              <a:buSzPts val="1800"/>
              <a:buFont typeface="Arial" panose="020B0604020202020204" pitchFamily="34" charset="0"/>
              <a:buNone/>
              <a:defRPr sz="1890" kern="1200">
                <a:solidFill>
                  <a:schemeClr val="tx1">
                    <a:lumMod val="75000"/>
                    <a:lumOff val="25000"/>
                  </a:schemeClr>
                </a:solidFill>
                <a:latin typeface="+mn-lt"/>
                <a:ea typeface="+mn-ea"/>
                <a:cs typeface="+mn-cs"/>
              </a:defRPr>
            </a:lvl1pPr>
            <a:lvl2pPr marL="914400" lvl="1" indent="-228600" algn="l" defTabSz="960139" rtl="0" eaLnBrk="1" latinLnBrk="0" hangingPunct="1">
              <a:lnSpc>
                <a:spcPct val="90000"/>
              </a:lnSpc>
              <a:spcBef>
                <a:spcPts val="500"/>
              </a:spcBef>
              <a:spcAft>
                <a:spcPts val="0"/>
              </a:spcAft>
              <a:buClr>
                <a:srgbClr val="3F3F3F"/>
              </a:buClr>
              <a:buSzPts val="1600"/>
              <a:buFont typeface="Arial" panose="020B0604020202020204" pitchFamily="34" charset="0"/>
              <a:buNone/>
              <a:defRPr sz="1680" kern="1200">
                <a:solidFill>
                  <a:schemeClr val="tx1">
                    <a:lumMod val="75000"/>
                    <a:lumOff val="25000"/>
                  </a:schemeClr>
                </a:solidFill>
                <a:latin typeface="+mn-lt"/>
                <a:ea typeface="+mn-ea"/>
                <a:cs typeface="+mn-cs"/>
              </a:defRPr>
            </a:lvl2pPr>
            <a:lvl3pPr marL="1371600" lvl="2"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3pPr>
            <a:lvl4pPr marL="1828800" lvl="3"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4pPr>
            <a:lvl5pPr marL="2286000" lvl="4"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5pPr>
            <a:lvl6pPr marL="2743200" lvl="5"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6pPr>
            <a:lvl7pPr marL="3200400" lvl="6"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7pPr>
            <a:lvl8pPr marL="3657600" lvl="7"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8pPr>
            <a:lvl9pPr marL="4114800" lvl="8"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9pPr>
          </a:lstStyle>
          <a:p>
            <a:pPr marL="0" indent="0"/>
            <a:r>
              <a:rPr lang="en-US" sz="3300" dirty="0">
                <a:solidFill>
                  <a:schemeClr val="tx1"/>
                </a:solidFill>
                <a:latin typeface="Calibri" panose="020F0502020204030204" pitchFamily="34" charset="0"/>
              </a:rPr>
              <a:t>Taking the medicine is the best way to kill the TB germs in your body. </a:t>
            </a:r>
          </a:p>
          <a:p>
            <a:pPr marL="0" indent="0">
              <a:lnSpc>
                <a:spcPct val="100000"/>
              </a:lnSpc>
              <a:spcBef>
                <a:spcPts val="1800"/>
              </a:spcBef>
            </a:pPr>
            <a:r>
              <a:rPr lang="en-US" sz="3300" dirty="0">
                <a:solidFill>
                  <a:schemeClr val="tx1"/>
                </a:solidFill>
                <a:latin typeface="Calibri" panose="020F0502020204030204" pitchFamily="34" charset="0"/>
              </a:rPr>
              <a:t>Taking the medicine is the best way to protect your family </a:t>
            </a:r>
            <a:br>
              <a:rPr lang="en-US" sz="3300" dirty="0">
                <a:solidFill>
                  <a:schemeClr val="tx1"/>
                </a:solidFill>
                <a:latin typeface="Calibri" panose="020F0502020204030204" pitchFamily="34" charset="0"/>
              </a:rPr>
            </a:br>
            <a:r>
              <a:rPr lang="en-US" sz="3300" dirty="0">
                <a:solidFill>
                  <a:schemeClr val="tx1"/>
                </a:solidFill>
                <a:latin typeface="Calibri" panose="020F0502020204030204" pitchFamily="34" charset="0"/>
              </a:rPr>
              <a:t>and community.</a:t>
            </a:r>
            <a:endParaRPr lang="en-ZA" sz="3300" dirty="0">
              <a:solidFill>
                <a:schemeClr val="tx1"/>
              </a:solidFill>
              <a:latin typeface="Calibri" panose="020F0502020204030204" pitchFamily="34" charset="0"/>
            </a:endParaRPr>
          </a:p>
        </p:txBody>
      </p:sp>
      <p:grpSp>
        <p:nvGrpSpPr>
          <p:cNvPr id="6" name="Group 5"/>
          <p:cNvGrpSpPr/>
          <p:nvPr/>
        </p:nvGrpSpPr>
        <p:grpSpPr>
          <a:xfrm>
            <a:off x="14338385" y="8878262"/>
            <a:ext cx="1367820" cy="1300768"/>
            <a:chOff x="14338384" y="8878261"/>
            <a:chExt cx="1367820" cy="1300768"/>
          </a:xfrm>
          <a:solidFill>
            <a:schemeClr val="accent2">
              <a:lumMod val="75000"/>
            </a:schemeClr>
          </a:solidFill>
        </p:grpSpPr>
        <p:sp>
          <p:nvSpPr>
            <p:cNvPr id="7"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11</a:t>
              </a:r>
            </a:p>
          </p:txBody>
        </p:sp>
      </p:grpSp>
      <p:sp>
        <p:nvSpPr>
          <p:cNvPr id="11" name="Title 10">
            <a:extLst>
              <a:ext uri="{FF2B5EF4-FFF2-40B4-BE49-F238E27FC236}">
                <a16:creationId xmlns:a16="http://schemas.microsoft.com/office/drawing/2014/main" id="{32414F6B-254A-4231-BD4A-AAAEC1B3AFBF}"/>
              </a:ext>
            </a:extLst>
          </p:cNvPr>
          <p:cNvSpPr txBox="1">
            <a:spLocks/>
          </p:cNvSpPr>
          <p:nvPr/>
        </p:nvSpPr>
        <p:spPr>
          <a:xfrm>
            <a:off x="979637" y="1747921"/>
            <a:ext cx="5760253" cy="3769895"/>
          </a:xfrm>
          <a:prstGeom prst="rect">
            <a:avLst/>
          </a:prstGeom>
        </p:spPr>
        <p:txBody>
          <a:bodyPr vert="horz" lIns="0" tIns="0" rIns="0" bIns="0" rtlCol="0" anchor="ctr">
            <a:noAutofit/>
          </a:bodyPr>
          <a:lstStyle>
            <a:lvl1pPr algn="l" defTabSz="1165897" rtl="0" eaLnBrk="1" latinLnBrk="0" hangingPunct="1">
              <a:lnSpc>
                <a:spcPct val="90000"/>
              </a:lnSpc>
              <a:spcBef>
                <a:spcPct val="0"/>
              </a:spcBef>
              <a:buNone/>
              <a:defRPr sz="4080" kern="1200">
                <a:solidFill>
                  <a:schemeClr val="tx1">
                    <a:lumMod val="75000"/>
                    <a:lumOff val="25000"/>
                  </a:schemeClr>
                </a:solidFill>
                <a:latin typeface="+mj-lt"/>
                <a:ea typeface="+mj-ea"/>
                <a:cs typeface="+mj-cs"/>
              </a:defRPr>
            </a:lvl1pPr>
          </a:lstStyle>
          <a:p>
            <a:r>
              <a:rPr lang="en-US" sz="6600" b="1" dirty="0">
                <a:solidFill>
                  <a:srgbClr val="00B050"/>
                </a:solidFill>
              </a:rPr>
              <a:t>Why should </a:t>
            </a:r>
            <a:br>
              <a:rPr lang="en-US" sz="6600" b="1" dirty="0">
                <a:solidFill>
                  <a:srgbClr val="00B050"/>
                </a:solidFill>
              </a:rPr>
            </a:br>
            <a:r>
              <a:rPr lang="en-US" sz="6600" b="1" dirty="0">
                <a:solidFill>
                  <a:srgbClr val="00B050"/>
                </a:solidFill>
              </a:rPr>
              <a:t>I take the medicine if I don’t feel sick?</a:t>
            </a:r>
          </a:p>
        </p:txBody>
      </p:sp>
      <p:sp>
        <p:nvSpPr>
          <p:cNvPr id="12" name="Freeform 11"/>
          <p:cNvSpPr/>
          <p:nvPr/>
        </p:nvSpPr>
        <p:spPr>
          <a:xfrm>
            <a:off x="7488936" y="2761488"/>
            <a:ext cx="8068279" cy="4553712"/>
          </a:xfrm>
          <a:custGeom>
            <a:avLst/>
            <a:gdLst>
              <a:gd name="connsiteX0" fmla="*/ 197449 w 8068279"/>
              <a:gd name="connsiteY0" fmla="*/ 0 h 4553712"/>
              <a:gd name="connsiteX1" fmla="*/ 6696679 w 8068279"/>
              <a:gd name="connsiteY1" fmla="*/ 0 h 4553712"/>
              <a:gd name="connsiteX2" fmla="*/ 7840127 w 8068279"/>
              <a:gd name="connsiteY2" fmla="*/ 0 h 4553712"/>
              <a:gd name="connsiteX3" fmla="*/ 8068279 w 8068279"/>
              <a:gd name="connsiteY3" fmla="*/ 0 h 4553712"/>
              <a:gd name="connsiteX4" fmla="*/ 8068279 w 8068279"/>
              <a:gd name="connsiteY4" fmla="*/ 4553712 h 4553712"/>
              <a:gd name="connsiteX5" fmla="*/ 7840127 w 8068279"/>
              <a:gd name="connsiteY5" fmla="*/ 4553712 h 4553712"/>
              <a:gd name="connsiteX6" fmla="*/ 6696679 w 8068279"/>
              <a:gd name="connsiteY6" fmla="*/ 4553712 h 4553712"/>
              <a:gd name="connsiteX7" fmla="*/ 197449 w 8068279"/>
              <a:gd name="connsiteY7" fmla="*/ 4553712 h 4553712"/>
              <a:gd name="connsiteX8" fmla="*/ 0 w 8068279"/>
              <a:gd name="connsiteY8" fmla="*/ 4356263 h 4553712"/>
              <a:gd name="connsiteX9" fmla="*/ 0 w 8068279"/>
              <a:gd name="connsiteY9" fmla="*/ 197449 h 4553712"/>
              <a:gd name="connsiteX10" fmla="*/ 197449 w 8068279"/>
              <a:gd name="connsiteY10" fmla="*/ 0 h 45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8279" h="4553712">
                <a:moveTo>
                  <a:pt x="197449" y="0"/>
                </a:moveTo>
                <a:lnTo>
                  <a:pt x="6696679" y="0"/>
                </a:lnTo>
                <a:lnTo>
                  <a:pt x="7840127" y="0"/>
                </a:lnTo>
                <a:lnTo>
                  <a:pt x="8068279" y="0"/>
                </a:lnTo>
                <a:lnTo>
                  <a:pt x="8068279" y="4553712"/>
                </a:lnTo>
                <a:lnTo>
                  <a:pt x="7840127" y="4553712"/>
                </a:lnTo>
                <a:lnTo>
                  <a:pt x="6696679" y="4553712"/>
                </a:lnTo>
                <a:lnTo>
                  <a:pt x="197449" y="4553712"/>
                </a:lnTo>
                <a:cubicBezTo>
                  <a:pt x="88401" y="4553712"/>
                  <a:pt x="0" y="4465311"/>
                  <a:pt x="0" y="4356263"/>
                </a:cubicBezTo>
                <a:lnTo>
                  <a:pt x="0" y="197449"/>
                </a:lnTo>
                <a:cubicBezTo>
                  <a:pt x="0" y="88401"/>
                  <a:pt x="88401" y="0"/>
                  <a:pt x="197449" y="0"/>
                </a:cubicBezTo>
                <a:close/>
              </a:path>
            </a:pathLst>
          </a:custGeom>
          <a:blipFill>
            <a:blip r:embed="rId3"/>
            <a:stretch>
              <a:fillRect/>
            </a:stretch>
          </a:blipFill>
          <a:ln>
            <a:noFill/>
          </a:ln>
          <a:effectLst>
            <a:outerShdw blurRad="622300" dist="76200" dir="10800000" algn="r"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49987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61615" y="1389889"/>
            <a:ext cx="8388217" cy="1036205"/>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Why should I take the medicine if </a:t>
            </a:r>
            <a:br>
              <a:rPr lang="en-US" b="1" dirty="0">
                <a:solidFill>
                  <a:schemeClr val="tx1"/>
                </a:solidFill>
              </a:rPr>
            </a:br>
            <a:r>
              <a:rPr lang="en-US" b="1" dirty="0">
                <a:solidFill>
                  <a:schemeClr val="tx1"/>
                </a:solidFill>
              </a:rPr>
              <a:t>I don’t feel sick?</a:t>
            </a:r>
            <a:endParaRPr b="1" dirty="0">
              <a:solidFill>
                <a:schemeClr val="tx1"/>
              </a:solidFill>
            </a:endParaRPr>
          </a:p>
        </p:txBody>
      </p:sp>
      <p:sp>
        <p:nvSpPr>
          <p:cNvPr id="216" name="Google Shape;216;p24"/>
          <p:cNvSpPr txBox="1">
            <a:spLocks noGrp="1"/>
          </p:cNvSpPr>
          <p:nvPr>
            <p:ph type="body" idx="3"/>
          </p:nvPr>
        </p:nvSpPr>
        <p:spPr>
          <a:xfrm>
            <a:off x="5461616" y="2583180"/>
            <a:ext cx="8234814" cy="6400035"/>
          </a:xfrm>
          <a:prstGeom prst="rect">
            <a:avLst/>
          </a:prstGeom>
        </p:spPr>
        <p:txBody>
          <a:bodyPr spcFirstLastPara="1" vert="horz" wrap="square" lIns="0" tIns="0" rIns="0" bIns="0" rtlCol="0" anchor="t" anchorCtr="0">
            <a:noAutofit/>
          </a:bodyPr>
          <a:lstStyle/>
          <a:p>
            <a:pPr>
              <a:lnSpc>
                <a:spcPct val="100000"/>
              </a:lnSpc>
              <a:spcBef>
                <a:spcPts val="1200"/>
              </a:spcBef>
              <a:buClr>
                <a:schemeClr val="accent2">
                  <a:lumMod val="75000"/>
                </a:schemeClr>
              </a:buClr>
              <a:buSzPct val="90000"/>
              <a:buFont typeface="Wingdings 3" panose="05040102010807070707" pitchFamily="18" charset="2"/>
              <a:buChar char=""/>
            </a:pPr>
            <a:r>
              <a:rPr lang="en-US" sz="2914" dirty="0">
                <a:solidFill>
                  <a:schemeClr val="tx1"/>
                </a:solidFill>
                <a:latin typeface="Calibri" panose="020F0502020204030204" pitchFamily="34" charset="0"/>
              </a:rPr>
              <a:t>Taking TB medicine is the best way to kill the TB germs in your body.</a:t>
            </a:r>
          </a:p>
          <a:p>
            <a:pPr>
              <a:lnSpc>
                <a:spcPct val="100000"/>
              </a:lnSpc>
              <a:spcBef>
                <a:spcPts val="1200"/>
              </a:spcBef>
              <a:buClr>
                <a:schemeClr val="accent2">
                  <a:lumMod val="75000"/>
                </a:schemeClr>
              </a:buClr>
              <a:buSzPct val="90000"/>
              <a:buFont typeface="Wingdings 3" panose="05040102010807070707" pitchFamily="18" charset="2"/>
              <a:buChar char=""/>
            </a:pPr>
            <a:r>
              <a:rPr lang="en-US" sz="2914" dirty="0">
                <a:solidFill>
                  <a:schemeClr val="tx1"/>
                </a:solidFill>
                <a:latin typeface="Calibri" panose="020F0502020204030204" pitchFamily="34" charset="0"/>
              </a:rPr>
              <a:t>If you don’t take the TB medicine, the TB germs can wake up later on and make you very sick with TB disease.</a:t>
            </a:r>
          </a:p>
          <a:p>
            <a:pPr>
              <a:lnSpc>
                <a:spcPct val="100000"/>
              </a:lnSpc>
              <a:spcBef>
                <a:spcPts val="1200"/>
              </a:spcBef>
              <a:buClr>
                <a:schemeClr val="accent2">
                  <a:lumMod val="75000"/>
                </a:schemeClr>
              </a:buClr>
              <a:buSzPct val="90000"/>
              <a:buFont typeface="Wingdings 3" panose="05040102010807070707" pitchFamily="18" charset="2"/>
              <a:buChar char=""/>
            </a:pPr>
            <a:r>
              <a:rPr lang="en-US" sz="2914" dirty="0">
                <a:solidFill>
                  <a:schemeClr val="tx1"/>
                </a:solidFill>
                <a:latin typeface="Calibri" panose="020F0502020204030204" pitchFamily="34" charset="0"/>
              </a:rPr>
              <a:t>If you become sick with TB disease, you can pass TB to your family, friends and other people you spend time with. </a:t>
            </a:r>
          </a:p>
          <a:p>
            <a:pPr>
              <a:lnSpc>
                <a:spcPct val="100000"/>
              </a:lnSpc>
              <a:spcBef>
                <a:spcPts val="1200"/>
              </a:spcBef>
              <a:buClr>
                <a:schemeClr val="accent2">
                  <a:lumMod val="75000"/>
                </a:schemeClr>
              </a:buClr>
              <a:buSzPct val="90000"/>
              <a:buFont typeface="Wingdings 3" panose="05040102010807070707" pitchFamily="18" charset="2"/>
              <a:buChar char=""/>
            </a:pPr>
            <a:r>
              <a:rPr lang="en-US" sz="2914" dirty="0">
                <a:solidFill>
                  <a:schemeClr val="tx1"/>
                </a:solidFill>
                <a:latin typeface="Calibri" panose="020F0502020204030204" pitchFamily="34" charset="0"/>
              </a:rPr>
              <a:t>It is also easier to treat “sleeping TB”.</a:t>
            </a:r>
          </a:p>
        </p:txBody>
      </p:sp>
      <p:grpSp>
        <p:nvGrpSpPr>
          <p:cNvPr id="9" name="Group 8"/>
          <p:cNvGrpSpPr/>
          <p:nvPr/>
        </p:nvGrpSpPr>
        <p:grpSpPr>
          <a:xfrm>
            <a:off x="14338385" y="8878262"/>
            <a:ext cx="1367820" cy="1300768"/>
            <a:chOff x="14338384" y="8878261"/>
            <a:chExt cx="1367820" cy="1300768"/>
          </a:xfrm>
          <a:solidFill>
            <a:schemeClr val="accent2">
              <a:lumMod val="75000"/>
            </a:schemeClr>
          </a:solidFill>
        </p:grpSpPr>
        <p:sp>
          <p:nvSpPr>
            <p:cNvPr id="10"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12</a:t>
              </a:r>
            </a:p>
          </p:txBody>
        </p:sp>
      </p:grpSp>
      <p:pic>
        <p:nvPicPr>
          <p:cNvPr id="3" name="Picture 2"/>
          <p:cNvPicPr>
            <a:picLocks noChangeAspect="1"/>
          </p:cNvPicPr>
          <p:nvPr/>
        </p:nvPicPr>
        <p:blipFill>
          <a:blip r:embed="rId3"/>
          <a:stretch>
            <a:fillRect/>
          </a:stretch>
        </p:blipFill>
        <p:spPr>
          <a:xfrm>
            <a:off x="991870" y="1457158"/>
            <a:ext cx="3500863" cy="2245879"/>
          </a:xfrm>
          <a:prstGeom prst="rect">
            <a:avLst/>
          </a:prstGeom>
          <a:ln w="3175">
            <a:solidFill>
              <a:schemeClr val="tx1"/>
            </a:solidFill>
          </a:ln>
          <a:effectLst>
            <a:glow rad="76200">
              <a:schemeClr val="accent5">
                <a:lumMod val="95000"/>
              </a:schemeClr>
            </a:glow>
          </a:effectLst>
        </p:spPr>
      </p:pic>
    </p:spTree>
    <p:extLst>
      <p:ext uri="{BB962C8B-B14F-4D97-AF65-F5344CB8AC3E}">
        <p14:creationId xmlns:p14="http://schemas.microsoft.com/office/powerpoint/2010/main" val="99959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32414F6B-254A-4231-BD4A-AAAEC1B3AFBF}"/>
              </a:ext>
            </a:extLst>
          </p:cNvPr>
          <p:cNvSpPr>
            <a:spLocks noGrp="1"/>
          </p:cNvSpPr>
          <p:nvPr>
            <p:ph type="title" idx="4294967295"/>
          </p:nvPr>
        </p:nvSpPr>
        <p:spPr>
          <a:xfrm>
            <a:off x="624468" y="536005"/>
            <a:ext cx="14338041" cy="2284412"/>
          </a:xfrm>
        </p:spPr>
        <p:txBody>
          <a:bodyPr/>
          <a:lstStyle/>
          <a:p>
            <a:pPr algn="ctr"/>
            <a:r>
              <a:rPr lang="en-US" sz="6600" b="1" dirty="0">
                <a:solidFill>
                  <a:schemeClr val="bg1"/>
                </a:solidFill>
              </a:rPr>
              <a:t>What should I do and not do while taking the medicine for sleeping TB?</a:t>
            </a:r>
          </a:p>
        </p:txBody>
      </p:sp>
      <p:sp>
        <p:nvSpPr>
          <p:cNvPr id="2" name="Rectangle 1">
            <a:extLst>
              <a:ext uri="{FF2B5EF4-FFF2-40B4-BE49-F238E27FC236}">
                <a16:creationId xmlns:a16="http://schemas.microsoft.com/office/drawing/2014/main" id="{B329BF01-28B6-4A4F-849B-9DB926393939}"/>
              </a:ext>
            </a:extLst>
          </p:cNvPr>
          <p:cNvSpPr/>
          <p:nvPr/>
        </p:nvSpPr>
        <p:spPr>
          <a:xfrm>
            <a:off x="0" y="3787022"/>
            <a:ext cx="7560527" cy="839782"/>
          </a:xfrm>
          <a:prstGeom prst="rect">
            <a:avLst/>
          </a:prstGeom>
        </p:spPr>
        <p:txBody>
          <a:bodyPr wrap="square">
            <a:spAutoFit/>
          </a:bodyPr>
          <a:lstStyle/>
          <a:p>
            <a:pPr algn="ctr"/>
            <a:r>
              <a:rPr lang="en-US" sz="4857" b="1" dirty="0">
                <a:solidFill>
                  <a:srgbClr val="00B050"/>
                </a:solidFill>
                <a:latin typeface="Calibri" panose="020F0502020204030204" pitchFamily="34" charset="0"/>
              </a:rPr>
              <a:t>GOOD</a:t>
            </a:r>
            <a:endParaRPr lang="en-US" sz="2937" b="1" dirty="0">
              <a:solidFill>
                <a:srgbClr val="00B050"/>
              </a:solidFill>
            </a:endParaRPr>
          </a:p>
        </p:txBody>
      </p:sp>
      <p:sp>
        <p:nvSpPr>
          <p:cNvPr id="3" name="Rectangle 2">
            <a:extLst>
              <a:ext uri="{FF2B5EF4-FFF2-40B4-BE49-F238E27FC236}">
                <a16:creationId xmlns:a16="http://schemas.microsoft.com/office/drawing/2014/main" id="{374946E1-8549-4C96-8560-CB2AA07E710C}"/>
              </a:ext>
            </a:extLst>
          </p:cNvPr>
          <p:cNvSpPr/>
          <p:nvPr/>
        </p:nvSpPr>
        <p:spPr>
          <a:xfrm>
            <a:off x="7682355" y="3787022"/>
            <a:ext cx="7828155" cy="839782"/>
          </a:xfrm>
          <a:prstGeom prst="rect">
            <a:avLst/>
          </a:prstGeom>
        </p:spPr>
        <p:txBody>
          <a:bodyPr wrap="square">
            <a:spAutoFit/>
          </a:bodyPr>
          <a:lstStyle/>
          <a:p>
            <a:pPr algn="ctr"/>
            <a:r>
              <a:rPr lang="en-US" sz="4857" b="1" dirty="0">
                <a:solidFill>
                  <a:srgbClr val="C00000"/>
                </a:solidFill>
                <a:latin typeface="Calibri" panose="020F0502020204030204" pitchFamily="34" charset="0"/>
              </a:rPr>
              <a:t>AVOID</a:t>
            </a:r>
            <a:endParaRPr lang="en-US" sz="2937" b="1" dirty="0"/>
          </a:p>
        </p:txBody>
      </p:sp>
      <p:grpSp>
        <p:nvGrpSpPr>
          <p:cNvPr id="10" name="Group 9"/>
          <p:cNvGrpSpPr/>
          <p:nvPr/>
        </p:nvGrpSpPr>
        <p:grpSpPr>
          <a:xfrm>
            <a:off x="14338385" y="8878262"/>
            <a:ext cx="1367820" cy="1300768"/>
            <a:chOff x="14338384" y="8878261"/>
            <a:chExt cx="1367820" cy="1300768"/>
          </a:xfrm>
          <a:solidFill>
            <a:schemeClr val="accent1">
              <a:lumMod val="75000"/>
            </a:schemeClr>
          </a:solidFill>
        </p:grpSpPr>
        <p:sp>
          <p:nvSpPr>
            <p:cNvPr id="11"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13</a:t>
              </a:r>
            </a:p>
          </p:txBody>
        </p:sp>
      </p:grpSp>
      <p:grpSp>
        <p:nvGrpSpPr>
          <p:cNvPr id="4" name="Group 3"/>
          <p:cNvGrpSpPr/>
          <p:nvPr/>
        </p:nvGrpSpPr>
        <p:grpSpPr>
          <a:xfrm>
            <a:off x="8435174" y="4985528"/>
            <a:ext cx="6923907" cy="4511399"/>
            <a:chOff x="8422109" y="4921330"/>
            <a:chExt cx="6923907" cy="4511398"/>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460"/>
            <a:stretch/>
          </p:blipFill>
          <p:spPr>
            <a:xfrm rot="16200000">
              <a:off x="8834539" y="4508900"/>
              <a:ext cx="2164290" cy="298915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1219" t="8669" r="18678" b="11609"/>
            <a:stretch/>
          </p:blipFill>
          <p:spPr>
            <a:xfrm rot="10800000">
              <a:off x="10264248" y="7283555"/>
              <a:ext cx="2294022" cy="2149173"/>
            </a:xfrm>
            <a:prstGeom prst="rect">
              <a:avLst/>
            </a:prstGeom>
          </p:spPr>
        </p:pic>
        <p:sp>
          <p:nvSpPr>
            <p:cNvPr id="19" name="TextBox 18"/>
            <p:cNvSpPr txBox="1"/>
            <p:nvPr/>
          </p:nvSpPr>
          <p:spPr>
            <a:xfrm>
              <a:off x="13877969" y="7675098"/>
              <a:ext cx="1468047" cy="830997"/>
            </a:xfrm>
            <a:prstGeom prst="rect">
              <a:avLst/>
            </a:prstGeom>
            <a:noFill/>
          </p:spPr>
          <p:txBody>
            <a:bodyPr wrap="square" rtlCol="0">
              <a:spAutoFit/>
            </a:bodyPr>
            <a:lstStyle/>
            <a:p>
              <a:pPr marL="223828" indent="-223828">
                <a:buClr>
                  <a:schemeClr val="accent1">
                    <a:lumMod val="75000"/>
                  </a:schemeClr>
                </a:buClr>
                <a:buSzPct val="90000"/>
                <a:buFont typeface="Wingdings 3" panose="05040102010807070707" pitchFamily="18" charset="2"/>
                <a:buChar char=""/>
              </a:pPr>
              <a:r>
                <a:rPr lang="en-US" sz="1600" dirty="0">
                  <a:latin typeface="Calibri" panose="020F0502020204030204" pitchFamily="34" charset="0"/>
                </a:rPr>
                <a:t>Local homemade alcohol</a:t>
              </a:r>
            </a:p>
          </p:txBody>
        </p:sp>
      </p:grpSp>
      <p:grpSp>
        <p:nvGrpSpPr>
          <p:cNvPr id="25" name="Group 24"/>
          <p:cNvGrpSpPr/>
          <p:nvPr/>
        </p:nvGrpSpPr>
        <p:grpSpPr>
          <a:xfrm>
            <a:off x="1251524" y="4926613"/>
            <a:ext cx="5249691" cy="4581365"/>
            <a:chOff x="1251523" y="4926613"/>
            <a:chExt cx="5249691" cy="4581365"/>
          </a:xfrm>
        </p:grpSpPr>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606" t="8407" r="18031" b="17895"/>
            <a:stretch/>
          </p:blipFill>
          <p:spPr>
            <a:xfrm flipH="1">
              <a:off x="5021331" y="7085621"/>
              <a:ext cx="1479883" cy="2422357"/>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17345" t="47846" r="36204" b="-2631"/>
            <a:stretch/>
          </p:blipFill>
          <p:spPr>
            <a:xfrm>
              <a:off x="3921817" y="4926613"/>
              <a:ext cx="2544543" cy="2000689"/>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771" t="2164" r="3983" b="579"/>
            <a:stretch/>
          </p:blipFill>
          <p:spPr>
            <a:xfrm>
              <a:off x="1251523" y="7101663"/>
              <a:ext cx="3518531" cy="2395263"/>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21677" t="11668" r="8973" b="39185"/>
            <a:stretch/>
          </p:blipFill>
          <p:spPr>
            <a:xfrm>
              <a:off x="1263502" y="4926613"/>
              <a:ext cx="2352567" cy="1946470"/>
            </a:xfrm>
            <a:prstGeom prst="rect">
              <a:avLst/>
            </a:prstGeom>
          </p:spPr>
        </p:pic>
      </p:grpSp>
      <p:pic>
        <p:nvPicPr>
          <p:cNvPr id="5" name="Picture 4"/>
          <p:cNvPicPr>
            <a:picLocks/>
          </p:cNvPicPr>
          <p:nvPr/>
        </p:nvPicPr>
        <p:blipFill>
          <a:blip r:embed="rId9">
            <a:extLst>
              <a:ext uri="{28A0092B-C50C-407E-A947-70E740481C1C}">
                <a14:useLocalDpi xmlns:a14="http://schemas.microsoft.com/office/drawing/2010/main" val="0"/>
              </a:ext>
            </a:extLst>
          </a:blip>
          <a:stretch>
            <a:fillRect/>
          </a:stretch>
        </p:blipFill>
        <p:spPr>
          <a:xfrm>
            <a:off x="8686801" y="7434073"/>
            <a:ext cx="1289304" cy="1975104"/>
          </a:xfrm>
          <a:prstGeom prst="rect">
            <a:avLst/>
          </a:prstGeom>
        </p:spPr>
      </p:pic>
      <p:pic>
        <p:nvPicPr>
          <p:cNvPr id="7" name="Picture 6"/>
          <p:cNvPicPr>
            <a:picLocks/>
          </p:cNvPicPr>
          <p:nvPr/>
        </p:nvPicPr>
        <p:blipFill>
          <a:blip r:embed="rId10">
            <a:extLst>
              <a:ext uri="{28A0092B-C50C-407E-A947-70E740481C1C}">
                <a14:useLocalDpi xmlns:a14="http://schemas.microsoft.com/office/drawing/2010/main" val="0"/>
              </a:ext>
            </a:extLst>
          </a:blip>
          <a:stretch>
            <a:fillRect/>
          </a:stretch>
        </p:blipFill>
        <p:spPr>
          <a:xfrm>
            <a:off x="11740896" y="4919473"/>
            <a:ext cx="2743200" cy="2048256"/>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84707" y="7384436"/>
            <a:ext cx="650081" cy="2086451"/>
          </a:xfrm>
          <a:prstGeom prst="rect">
            <a:avLst/>
          </a:prstGeom>
        </p:spPr>
      </p:pic>
    </p:spTree>
    <p:extLst>
      <p:ext uri="{BB962C8B-B14F-4D97-AF65-F5344CB8AC3E}">
        <p14:creationId xmlns:p14="http://schemas.microsoft.com/office/powerpoint/2010/main" val="1053433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36469" y="1360421"/>
            <a:ext cx="9025973" cy="1170961"/>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What should I do and not do while taking the medicine for sleeping TB?</a:t>
            </a:r>
            <a:endParaRPr b="1" dirty="0">
              <a:solidFill>
                <a:schemeClr val="tx1"/>
              </a:solidFill>
            </a:endParaRPr>
          </a:p>
        </p:txBody>
      </p:sp>
      <p:sp>
        <p:nvSpPr>
          <p:cNvPr id="216" name="Google Shape;216;p24"/>
          <p:cNvSpPr txBox="1">
            <a:spLocks noGrp="1"/>
          </p:cNvSpPr>
          <p:nvPr>
            <p:ph type="body" idx="3"/>
          </p:nvPr>
        </p:nvSpPr>
        <p:spPr>
          <a:xfrm>
            <a:off x="5398652" y="2830738"/>
            <a:ext cx="9063790" cy="6554598"/>
          </a:xfrm>
          <a:prstGeom prst="rect">
            <a:avLst/>
          </a:prstGeom>
        </p:spPr>
        <p:txBody>
          <a:bodyPr spcFirstLastPara="1" vert="horz" wrap="square" lIns="0" tIns="0" rIns="0" bIns="0" rtlCol="0" anchor="t" anchorCtr="0">
            <a:noAutofit/>
          </a:bodyPr>
          <a:lstStyle/>
          <a:p>
            <a:pPr marL="138788" indent="0">
              <a:buNone/>
            </a:pPr>
            <a:r>
              <a:rPr lang="en-US" sz="2914" dirty="0">
                <a:solidFill>
                  <a:schemeClr val="tx1"/>
                </a:solidFill>
                <a:latin typeface="Calibri" panose="020F0502020204030204" pitchFamily="34" charset="0"/>
              </a:rPr>
              <a:t>Things that are </a:t>
            </a:r>
            <a:r>
              <a:rPr lang="en-US" sz="2914" b="1" dirty="0">
                <a:solidFill>
                  <a:schemeClr val="tx1"/>
                </a:solidFill>
                <a:latin typeface="Calibri" panose="020F0502020204030204" pitchFamily="34" charset="0"/>
              </a:rPr>
              <a:t>good</a:t>
            </a:r>
            <a:r>
              <a:rPr lang="en-US" sz="2914" dirty="0">
                <a:solidFill>
                  <a:schemeClr val="tx1"/>
                </a:solidFill>
                <a:latin typeface="Calibri" panose="020F0502020204030204" pitchFamily="34" charset="0"/>
              </a:rPr>
              <a:t> to do while taking the medicine:  </a:t>
            </a:r>
          </a:p>
          <a:p>
            <a:pPr marL="571475" indent="-415906" fontAlgn="base">
              <a:lnSpc>
                <a:spcPct val="100000"/>
              </a:lnSpc>
              <a:spcBef>
                <a:spcPts val="1200"/>
              </a:spcBef>
              <a:buClr>
                <a:schemeClr val="accent1"/>
              </a:buClr>
              <a:buSzPct val="90000"/>
              <a:buFont typeface="Wingdings 3" panose="05040102010807070707" pitchFamily="18" charset="2"/>
              <a:buChar char=""/>
            </a:pPr>
            <a:r>
              <a:rPr lang="en-US" sz="2914" dirty="0">
                <a:solidFill>
                  <a:schemeClr val="tx1"/>
                </a:solidFill>
                <a:latin typeface="Calibri" panose="020F0502020204030204" pitchFamily="34" charset="0"/>
              </a:rPr>
              <a:t>It is important to drink plenty of water while taking </a:t>
            </a:r>
            <a:br>
              <a:rPr lang="en-US" sz="2914" dirty="0">
                <a:solidFill>
                  <a:schemeClr val="tx1"/>
                </a:solidFill>
                <a:latin typeface="Calibri" panose="020F0502020204030204" pitchFamily="34" charset="0"/>
              </a:rPr>
            </a:br>
            <a:r>
              <a:rPr lang="en-US" sz="2914" dirty="0">
                <a:solidFill>
                  <a:schemeClr val="tx1"/>
                </a:solidFill>
                <a:latin typeface="Calibri" panose="020F0502020204030204" pitchFamily="34" charset="0"/>
              </a:rPr>
              <a:t>the medicine.</a:t>
            </a:r>
          </a:p>
          <a:p>
            <a:pPr marL="571475" indent="-415906" fontAlgn="base">
              <a:lnSpc>
                <a:spcPct val="100000"/>
              </a:lnSpc>
              <a:spcBef>
                <a:spcPts val="1200"/>
              </a:spcBef>
              <a:buClr>
                <a:schemeClr val="accent1"/>
              </a:buClr>
              <a:buSzPct val="90000"/>
              <a:buFont typeface="Wingdings 3" panose="05040102010807070707" pitchFamily="18" charset="2"/>
              <a:buChar char=""/>
            </a:pPr>
            <a:r>
              <a:rPr lang="en-US" sz="2914" dirty="0">
                <a:solidFill>
                  <a:schemeClr val="tx1"/>
                </a:solidFill>
                <a:latin typeface="Calibri" panose="020F0502020204030204" pitchFamily="34" charset="0"/>
              </a:rPr>
              <a:t>It is ok to eat a small amount of food with </a:t>
            </a:r>
            <a:br>
              <a:rPr lang="en-US" sz="2914" dirty="0">
                <a:solidFill>
                  <a:schemeClr val="tx1"/>
                </a:solidFill>
                <a:latin typeface="Calibri" panose="020F0502020204030204" pitchFamily="34" charset="0"/>
              </a:rPr>
            </a:br>
            <a:r>
              <a:rPr lang="en-US" sz="2914" dirty="0">
                <a:solidFill>
                  <a:schemeClr val="tx1"/>
                </a:solidFill>
                <a:latin typeface="Calibri" panose="020F0502020204030204" pitchFamily="34" charset="0"/>
              </a:rPr>
              <a:t>your medicine. </a:t>
            </a:r>
          </a:p>
          <a:p>
            <a:pPr marL="138788" indent="0">
              <a:lnSpc>
                <a:spcPct val="100000"/>
              </a:lnSpc>
              <a:spcBef>
                <a:spcPts val="1800"/>
              </a:spcBef>
              <a:buNone/>
            </a:pPr>
            <a:r>
              <a:rPr lang="en-US" sz="2914" dirty="0">
                <a:solidFill>
                  <a:schemeClr val="tx1"/>
                </a:solidFill>
                <a:latin typeface="Calibri" panose="020F0502020204030204" pitchFamily="34" charset="0"/>
              </a:rPr>
              <a:t>Some foods and drink are not good to take with the medicine as it may cause a problem. </a:t>
            </a:r>
            <a:r>
              <a:rPr lang="en-US" sz="2914" b="1" dirty="0">
                <a:solidFill>
                  <a:schemeClr val="tx1"/>
                </a:solidFill>
                <a:latin typeface="Calibri" panose="020F0502020204030204" pitchFamily="34" charset="0"/>
              </a:rPr>
              <a:t>It is best if you avoid:</a:t>
            </a:r>
            <a:endParaRPr lang="en-US" sz="2914" dirty="0">
              <a:solidFill>
                <a:schemeClr val="tx1"/>
              </a:solidFill>
              <a:latin typeface="Calibri" panose="020F0502020204030204" pitchFamily="34" charset="0"/>
            </a:endParaRPr>
          </a:p>
          <a:p>
            <a:pPr marL="554014" indent="-415906" fontAlgn="base">
              <a:lnSpc>
                <a:spcPct val="100000"/>
              </a:lnSpc>
              <a:spcBef>
                <a:spcPts val="1200"/>
              </a:spcBef>
              <a:buClr>
                <a:schemeClr val="accent1"/>
              </a:buClr>
              <a:buSzPct val="90000"/>
              <a:buFont typeface="Wingdings 3" panose="05040102010807070707" pitchFamily="18" charset="2"/>
              <a:buChar char=""/>
            </a:pPr>
            <a:r>
              <a:rPr lang="en-US" sz="2914" b="1" dirty="0">
                <a:solidFill>
                  <a:schemeClr val="tx1"/>
                </a:solidFill>
                <a:latin typeface="Calibri" panose="020F0502020204030204" pitchFamily="34" charset="0"/>
              </a:rPr>
              <a:t>Oily or greasy foods</a:t>
            </a:r>
            <a:r>
              <a:rPr lang="en-US" sz="2914" dirty="0">
                <a:solidFill>
                  <a:schemeClr val="tx1"/>
                </a:solidFill>
                <a:latin typeface="Calibri" panose="020F0502020204030204" pitchFamily="34" charset="0"/>
              </a:rPr>
              <a:t> </a:t>
            </a:r>
            <a:r>
              <a:rPr lang="en-US" sz="2914" u="sng" dirty="0">
                <a:solidFill>
                  <a:schemeClr val="tx1"/>
                </a:solidFill>
                <a:latin typeface="Calibri" panose="020F0502020204030204" pitchFamily="34" charset="0"/>
              </a:rPr>
              <a:t>on the day</a:t>
            </a:r>
            <a:r>
              <a:rPr lang="en-US" sz="2914" b="1" dirty="0">
                <a:solidFill>
                  <a:schemeClr val="tx1"/>
                </a:solidFill>
                <a:latin typeface="Calibri" panose="020F0502020204030204" pitchFamily="34" charset="0"/>
              </a:rPr>
              <a:t> </a:t>
            </a:r>
            <a:r>
              <a:rPr lang="en-US" sz="2914" dirty="0">
                <a:solidFill>
                  <a:schemeClr val="tx1"/>
                </a:solidFill>
                <a:latin typeface="Calibri" panose="020F0502020204030204" pitchFamily="34" charset="0"/>
              </a:rPr>
              <a:t>you take your medicine as the medicine might not work as well.</a:t>
            </a:r>
          </a:p>
          <a:p>
            <a:pPr marL="554014" indent="-415906">
              <a:lnSpc>
                <a:spcPct val="100000"/>
              </a:lnSpc>
              <a:spcBef>
                <a:spcPts val="1200"/>
              </a:spcBef>
              <a:buClr>
                <a:schemeClr val="accent1"/>
              </a:buClr>
              <a:buSzPct val="90000"/>
              <a:buFont typeface="Wingdings 3" panose="05040102010807070707" pitchFamily="18" charset="2"/>
              <a:buChar char=""/>
            </a:pPr>
            <a:r>
              <a:rPr lang="en-US" sz="2914" b="1" dirty="0">
                <a:solidFill>
                  <a:schemeClr val="tx1"/>
                </a:solidFill>
                <a:latin typeface="Calibri" panose="020F0502020204030204" pitchFamily="34" charset="0"/>
              </a:rPr>
              <a:t>Alcohol</a:t>
            </a:r>
            <a:r>
              <a:rPr lang="en-US" sz="2914" dirty="0">
                <a:solidFill>
                  <a:schemeClr val="tx1"/>
                </a:solidFill>
                <a:latin typeface="Calibri" panose="020F0502020204030204" pitchFamily="34" charset="0"/>
              </a:rPr>
              <a:t> as it may cause a problem with your liver while you are taking the medicine. </a:t>
            </a:r>
          </a:p>
        </p:txBody>
      </p:sp>
      <p:grpSp>
        <p:nvGrpSpPr>
          <p:cNvPr id="6" name="Group 5"/>
          <p:cNvGrpSpPr/>
          <p:nvPr/>
        </p:nvGrpSpPr>
        <p:grpSpPr>
          <a:xfrm>
            <a:off x="14338385" y="8878262"/>
            <a:ext cx="1367820" cy="1300768"/>
            <a:chOff x="14338384" y="8878261"/>
            <a:chExt cx="1367820" cy="1300768"/>
          </a:xfrm>
          <a:solidFill>
            <a:schemeClr val="accent1">
              <a:lumMod val="75000"/>
            </a:schemeClr>
          </a:solidFill>
        </p:grpSpPr>
        <p:sp>
          <p:nvSpPr>
            <p:cNvPr id="7"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14</a:t>
              </a:r>
            </a:p>
          </p:txBody>
        </p:sp>
      </p:grpSp>
      <p:pic>
        <p:nvPicPr>
          <p:cNvPr id="2" name="Picture 1"/>
          <p:cNvPicPr>
            <a:picLocks noChangeAspect="1"/>
          </p:cNvPicPr>
          <p:nvPr/>
        </p:nvPicPr>
        <p:blipFill>
          <a:blip r:embed="rId3"/>
          <a:stretch>
            <a:fillRect/>
          </a:stretch>
        </p:blipFill>
        <p:spPr>
          <a:xfrm>
            <a:off x="973818" y="1442560"/>
            <a:ext cx="3527683" cy="2265144"/>
          </a:xfrm>
          <a:prstGeom prst="rect">
            <a:avLst/>
          </a:prstGeom>
          <a:ln w="3175">
            <a:solidFill>
              <a:schemeClr val="tx1"/>
            </a:solidFill>
          </a:ln>
          <a:effectLst>
            <a:glow rad="76200">
              <a:schemeClr val="accent5">
                <a:lumMod val="95000"/>
              </a:schemeClr>
            </a:glow>
          </a:effectLst>
        </p:spPr>
      </p:pic>
    </p:spTree>
    <p:extLst>
      <p:ext uri="{BB962C8B-B14F-4D97-AF65-F5344CB8AC3E}">
        <p14:creationId xmlns:p14="http://schemas.microsoft.com/office/powerpoint/2010/main" val="2398709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p:sp>
      <p:sp>
        <p:nvSpPr>
          <p:cNvPr id="20" name="Title 10">
            <a:extLst>
              <a:ext uri="{FF2B5EF4-FFF2-40B4-BE49-F238E27FC236}">
                <a16:creationId xmlns:a16="http://schemas.microsoft.com/office/drawing/2014/main" id="{32414F6B-254A-4231-BD4A-AAAEC1B3AFBF}"/>
              </a:ext>
            </a:extLst>
          </p:cNvPr>
          <p:cNvSpPr>
            <a:spLocks noGrp="1"/>
          </p:cNvSpPr>
          <p:nvPr>
            <p:ph type="title" idx="4294967295"/>
          </p:nvPr>
        </p:nvSpPr>
        <p:spPr>
          <a:xfrm>
            <a:off x="720355" y="2489310"/>
            <a:ext cx="5066486" cy="2973889"/>
          </a:xfrm>
        </p:spPr>
        <p:txBody>
          <a:bodyPr/>
          <a:lstStyle/>
          <a:p>
            <a:r>
              <a:rPr lang="en-US" sz="6600" b="1" dirty="0">
                <a:solidFill>
                  <a:schemeClr val="bg1"/>
                </a:solidFill>
              </a:rPr>
              <a:t>What should </a:t>
            </a:r>
            <a:br>
              <a:rPr lang="en-US" sz="6600" b="1" dirty="0">
                <a:solidFill>
                  <a:schemeClr val="bg1"/>
                </a:solidFill>
              </a:rPr>
            </a:br>
            <a:r>
              <a:rPr lang="en-US" sz="6600" b="1" dirty="0">
                <a:solidFill>
                  <a:schemeClr val="bg1"/>
                </a:solidFill>
              </a:rPr>
              <a:t>I know about the medicine?</a:t>
            </a:r>
          </a:p>
        </p:txBody>
      </p:sp>
      <p:sp>
        <p:nvSpPr>
          <p:cNvPr id="19" name="Content Placeholder 28">
            <a:extLst>
              <a:ext uri="{FF2B5EF4-FFF2-40B4-BE49-F238E27FC236}">
                <a16:creationId xmlns:a16="http://schemas.microsoft.com/office/drawing/2014/main" id="{A28BB469-3BB8-4F82-9983-7BE760CAAF13}"/>
              </a:ext>
            </a:extLst>
          </p:cNvPr>
          <p:cNvSpPr txBox="1">
            <a:spLocks/>
          </p:cNvSpPr>
          <p:nvPr/>
        </p:nvSpPr>
        <p:spPr>
          <a:xfrm>
            <a:off x="773821" y="5585723"/>
            <a:ext cx="5013021" cy="2775757"/>
          </a:xfrm>
          <a:prstGeom prst="rect">
            <a:avLst/>
          </a:prstGeom>
          <a:noFill/>
          <a:ln>
            <a:noFill/>
          </a:ln>
        </p:spPr>
        <p:txBody>
          <a:bodyPr spcFirstLastPara="1" vert="horz" wrap="square" lIns="0" tIns="0" rIns="0" bIns="0" rtlCol="0" anchor="t" anchorCtr="0">
            <a:noAutofit/>
          </a:bodyPr>
          <a:lstStyle>
            <a:lvl1pPr marL="457200" lvl="0" indent="-228600" algn="l" defTabSz="960139" rtl="0" eaLnBrk="1" latinLnBrk="0" hangingPunct="1">
              <a:lnSpc>
                <a:spcPct val="90000"/>
              </a:lnSpc>
              <a:spcBef>
                <a:spcPts val="1000"/>
              </a:spcBef>
              <a:spcAft>
                <a:spcPts val="0"/>
              </a:spcAft>
              <a:buClr>
                <a:srgbClr val="3F3F3F"/>
              </a:buClr>
              <a:buSzPts val="1800"/>
              <a:buFont typeface="Arial" panose="020B0604020202020204" pitchFamily="34" charset="0"/>
              <a:buNone/>
              <a:defRPr sz="1890" kern="1200">
                <a:solidFill>
                  <a:schemeClr val="tx1">
                    <a:lumMod val="75000"/>
                    <a:lumOff val="25000"/>
                  </a:schemeClr>
                </a:solidFill>
                <a:latin typeface="+mn-lt"/>
                <a:ea typeface="+mn-ea"/>
                <a:cs typeface="+mn-cs"/>
              </a:defRPr>
            </a:lvl1pPr>
            <a:lvl2pPr marL="914400" lvl="1" indent="-228600" algn="l" defTabSz="960139" rtl="0" eaLnBrk="1" latinLnBrk="0" hangingPunct="1">
              <a:lnSpc>
                <a:spcPct val="90000"/>
              </a:lnSpc>
              <a:spcBef>
                <a:spcPts val="500"/>
              </a:spcBef>
              <a:spcAft>
                <a:spcPts val="0"/>
              </a:spcAft>
              <a:buClr>
                <a:srgbClr val="3F3F3F"/>
              </a:buClr>
              <a:buSzPts val="1600"/>
              <a:buFont typeface="Arial" panose="020B0604020202020204" pitchFamily="34" charset="0"/>
              <a:buNone/>
              <a:defRPr sz="1680" kern="1200">
                <a:solidFill>
                  <a:schemeClr val="tx1">
                    <a:lumMod val="75000"/>
                    <a:lumOff val="25000"/>
                  </a:schemeClr>
                </a:solidFill>
                <a:latin typeface="+mn-lt"/>
                <a:ea typeface="+mn-ea"/>
                <a:cs typeface="+mn-cs"/>
              </a:defRPr>
            </a:lvl2pPr>
            <a:lvl3pPr marL="1371600" lvl="2"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3pPr>
            <a:lvl4pPr marL="1828800" lvl="3"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4pPr>
            <a:lvl5pPr marL="2286000" lvl="4" indent="-228600" algn="l" defTabSz="960139" rtl="0" eaLnBrk="1" latinLnBrk="0" hangingPunct="1">
              <a:lnSpc>
                <a:spcPct val="90000"/>
              </a:lnSpc>
              <a:spcBef>
                <a:spcPts val="500"/>
              </a:spcBef>
              <a:spcAft>
                <a:spcPts val="0"/>
              </a:spcAft>
              <a:buClr>
                <a:srgbClr val="3F3F3F"/>
              </a:buClr>
              <a:buSzPts val="1400"/>
              <a:buFont typeface="Arial" panose="020B0604020202020204" pitchFamily="34" charset="0"/>
              <a:buNone/>
              <a:defRPr sz="1470" kern="1200">
                <a:solidFill>
                  <a:schemeClr val="tx1">
                    <a:lumMod val="75000"/>
                    <a:lumOff val="25000"/>
                  </a:schemeClr>
                </a:solidFill>
                <a:latin typeface="+mn-lt"/>
                <a:ea typeface="+mn-ea"/>
                <a:cs typeface="+mn-cs"/>
              </a:defRPr>
            </a:lvl5pPr>
            <a:lvl6pPr marL="2743200" lvl="5"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6pPr>
            <a:lvl7pPr marL="3200400" lvl="6"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7pPr>
            <a:lvl8pPr marL="3657600" lvl="7"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8pPr>
            <a:lvl9pPr marL="4114800" lvl="8" indent="-342900" algn="l" defTabSz="960139" rtl="0" eaLnBrk="1" latinLnBrk="0" hangingPunct="1">
              <a:lnSpc>
                <a:spcPct val="90000"/>
              </a:lnSpc>
              <a:spcBef>
                <a:spcPts val="500"/>
              </a:spcBef>
              <a:spcAft>
                <a:spcPts val="0"/>
              </a:spcAft>
              <a:buClr>
                <a:schemeClr val="dk1"/>
              </a:buClr>
              <a:buSzPts val="1800"/>
              <a:buFont typeface="Arial" panose="020B0604020202020204" pitchFamily="34" charset="0"/>
              <a:buChar char="•"/>
              <a:defRPr sz="1890" kern="1200">
                <a:solidFill>
                  <a:schemeClr val="tx1"/>
                </a:solidFill>
                <a:latin typeface="+mn-lt"/>
                <a:ea typeface="+mn-ea"/>
                <a:cs typeface="+mn-cs"/>
              </a:defRPr>
            </a:lvl9pPr>
          </a:lstStyle>
          <a:p>
            <a:pPr marL="0" indent="0"/>
            <a:r>
              <a:rPr lang="en-US" sz="3300" dirty="0">
                <a:solidFill>
                  <a:schemeClr val="tx1"/>
                </a:solidFill>
                <a:latin typeface="Calibri" panose="020F0502020204030204" pitchFamily="34" charset="0"/>
              </a:rPr>
              <a:t>Urine, tears, saliva and sweat will turn a red/orange color on days you take the red tablets or capsules.</a:t>
            </a:r>
            <a:endParaRPr lang="en-ZA" sz="3300" dirty="0">
              <a:solidFill>
                <a:schemeClr val="tx1"/>
              </a:solidFill>
              <a:latin typeface="Calibri" panose="020F0502020204030204" pitchFamily="34" charset="0"/>
            </a:endParaRPr>
          </a:p>
        </p:txBody>
      </p:sp>
      <p:grpSp>
        <p:nvGrpSpPr>
          <p:cNvPr id="10" name="Group 9"/>
          <p:cNvGrpSpPr/>
          <p:nvPr/>
        </p:nvGrpSpPr>
        <p:grpSpPr>
          <a:xfrm>
            <a:off x="14338385" y="8878262"/>
            <a:ext cx="1367820" cy="1300768"/>
            <a:chOff x="14338384" y="8878261"/>
            <a:chExt cx="1367820" cy="1300768"/>
          </a:xfrm>
          <a:solidFill>
            <a:srgbClr val="00B050"/>
          </a:solidFill>
        </p:grpSpPr>
        <p:sp>
          <p:nvSpPr>
            <p:cNvPr id="11"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15</a:t>
              </a:r>
            </a:p>
          </p:txBody>
        </p:sp>
      </p:grpSp>
      <p:sp>
        <p:nvSpPr>
          <p:cNvPr id="14" name="Freeform 13"/>
          <p:cNvSpPr/>
          <p:nvPr/>
        </p:nvSpPr>
        <p:spPr>
          <a:xfrm>
            <a:off x="10440202" y="1773936"/>
            <a:ext cx="5120640" cy="6620708"/>
          </a:xfrm>
          <a:custGeom>
            <a:avLst/>
            <a:gdLst>
              <a:gd name="connsiteX0" fmla="*/ 4188430 w 5120640"/>
              <a:gd name="connsiteY0" fmla="*/ 0 h 6620707"/>
              <a:gd name="connsiteX1" fmla="*/ 5102830 w 5120640"/>
              <a:gd name="connsiteY1" fmla="*/ 0 h 6620707"/>
              <a:gd name="connsiteX2" fmla="*/ 5102830 w 5120640"/>
              <a:gd name="connsiteY2" fmla="*/ 135392 h 6620707"/>
              <a:gd name="connsiteX3" fmla="*/ 5103192 w 5120640"/>
              <a:gd name="connsiteY3" fmla="*/ 136058 h 6620707"/>
              <a:gd name="connsiteX4" fmla="*/ 5120640 w 5120640"/>
              <a:gd name="connsiteY4" fmla="*/ 222482 h 6620707"/>
              <a:gd name="connsiteX5" fmla="*/ 5120640 w 5120640"/>
              <a:gd name="connsiteY5" fmla="*/ 6398676 h 6620707"/>
              <a:gd name="connsiteX6" fmla="*/ 5103192 w 5120640"/>
              <a:gd name="connsiteY6" fmla="*/ 6485100 h 6620707"/>
              <a:gd name="connsiteX7" fmla="*/ 5102830 w 5120640"/>
              <a:gd name="connsiteY7" fmla="*/ 6485767 h 6620707"/>
              <a:gd name="connsiteX8" fmla="*/ 5102830 w 5120640"/>
              <a:gd name="connsiteY8" fmla="*/ 6620256 h 6620707"/>
              <a:gd name="connsiteX9" fmla="*/ 4900843 w 5120640"/>
              <a:gd name="connsiteY9" fmla="*/ 6620256 h 6620707"/>
              <a:gd name="connsiteX10" fmla="*/ 4898609 w 5120640"/>
              <a:gd name="connsiteY10" fmla="*/ 6620707 h 6620707"/>
              <a:gd name="connsiteX11" fmla="*/ 222031 w 5120640"/>
              <a:gd name="connsiteY11" fmla="*/ 6620707 h 6620707"/>
              <a:gd name="connsiteX12" fmla="*/ 0 w 5120640"/>
              <a:gd name="connsiteY12" fmla="*/ 6398676 h 6620707"/>
              <a:gd name="connsiteX13" fmla="*/ 0 w 5120640"/>
              <a:gd name="connsiteY13" fmla="*/ 222482 h 6620707"/>
              <a:gd name="connsiteX14" fmla="*/ 222031 w 5120640"/>
              <a:gd name="connsiteY14" fmla="*/ 451 h 6620707"/>
              <a:gd name="connsiteX15" fmla="*/ 4188430 w 5120640"/>
              <a:gd name="connsiteY15" fmla="*/ 451 h 66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20640" h="6620707">
                <a:moveTo>
                  <a:pt x="4188430" y="0"/>
                </a:moveTo>
                <a:lnTo>
                  <a:pt x="5102830" y="0"/>
                </a:lnTo>
                <a:lnTo>
                  <a:pt x="5102830" y="135392"/>
                </a:lnTo>
                <a:lnTo>
                  <a:pt x="5103192" y="136058"/>
                </a:lnTo>
                <a:cubicBezTo>
                  <a:pt x="5114427" y="162621"/>
                  <a:pt x="5120640" y="191826"/>
                  <a:pt x="5120640" y="222482"/>
                </a:cubicBezTo>
                <a:lnTo>
                  <a:pt x="5120640" y="6398676"/>
                </a:lnTo>
                <a:cubicBezTo>
                  <a:pt x="5120640" y="6429332"/>
                  <a:pt x="5114427" y="6458537"/>
                  <a:pt x="5103192" y="6485100"/>
                </a:cubicBezTo>
                <a:lnTo>
                  <a:pt x="5102830" y="6485767"/>
                </a:lnTo>
                <a:lnTo>
                  <a:pt x="5102830" y="6620256"/>
                </a:lnTo>
                <a:lnTo>
                  <a:pt x="4900843" y="6620256"/>
                </a:lnTo>
                <a:lnTo>
                  <a:pt x="4898609" y="6620707"/>
                </a:lnTo>
                <a:lnTo>
                  <a:pt x="222031" y="6620707"/>
                </a:lnTo>
                <a:cubicBezTo>
                  <a:pt x="99407" y="6620707"/>
                  <a:pt x="0" y="6521300"/>
                  <a:pt x="0" y="6398676"/>
                </a:cubicBezTo>
                <a:lnTo>
                  <a:pt x="0" y="222482"/>
                </a:lnTo>
                <a:cubicBezTo>
                  <a:pt x="0" y="99858"/>
                  <a:pt x="99407" y="451"/>
                  <a:pt x="222031" y="451"/>
                </a:cubicBezTo>
                <a:lnTo>
                  <a:pt x="4188430" y="451"/>
                </a:lnTo>
                <a:close/>
              </a:path>
            </a:pathLst>
          </a:custGeom>
          <a:blipFill>
            <a:blip r:embed="rId3"/>
            <a:stretch>
              <a:fillRect/>
            </a:stretch>
          </a:blipFill>
          <a:ln>
            <a:noFill/>
          </a:ln>
          <a:effectLst>
            <a:outerShdw blurRad="622300" dist="76200" dir="10800000" algn="r" rotWithShape="0">
              <a:srgbClr val="92B738">
                <a:alpha val="68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6">
            <a:extLst>
              <a:ext uri="{FF2B5EF4-FFF2-40B4-BE49-F238E27FC236}">
                <a16:creationId xmlns:a16="http://schemas.microsoft.com/office/drawing/2014/main" id="{F2E54F24-D41A-4264-AFA4-DF87D31E5B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11902" y="2050378"/>
            <a:ext cx="945151" cy="9556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411901" y="4453353"/>
            <a:ext cx="941832" cy="126187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311896" y="6946392"/>
            <a:ext cx="1115568" cy="658368"/>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6900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64903" y="1448410"/>
            <a:ext cx="9177711" cy="951890"/>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What should I know about </a:t>
            </a:r>
            <a:br>
              <a:rPr lang="en-US" b="1" dirty="0">
                <a:solidFill>
                  <a:schemeClr val="tx1"/>
                </a:solidFill>
              </a:rPr>
            </a:br>
            <a:r>
              <a:rPr lang="en-US" b="1" dirty="0">
                <a:solidFill>
                  <a:schemeClr val="tx1"/>
                </a:solidFill>
              </a:rPr>
              <a:t>the medicine?</a:t>
            </a:r>
            <a:endParaRPr b="1" dirty="0">
              <a:solidFill>
                <a:schemeClr val="tx1"/>
              </a:solidFill>
            </a:endParaRPr>
          </a:p>
        </p:txBody>
      </p:sp>
      <p:sp>
        <p:nvSpPr>
          <p:cNvPr id="216" name="Google Shape;216;p24"/>
          <p:cNvSpPr txBox="1">
            <a:spLocks noGrp="1"/>
          </p:cNvSpPr>
          <p:nvPr>
            <p:ph type="body" idx="3"/>
          </p:nvPr>
        </p:nvSpPr>
        <p:spPr>
          <a:xfrm>
            <a:off x="5402233" y="2838450"/>
            <a:ext cx="8465124" cy="6571484"/>
          </a:xfrm>
          <a:prstGeom prst="rect">
            <a:avLst/>
          </a:prstGeom>
        </p:spPr>
        <p:txBody>
          <a:bodyPr spcFirstLastPara="1" vert="horz" wrap="square" lIns="0" tIns="0" rIns="0" bIns="0" rtlCol="0" anchor="t" anchorCtr="0">
            <a:noAutofit/>
          </a:bodyPr>
          <a:lstStyle/>
          <a:p>
            <a:pPr marL="138788" indent="0">
              <a:lnSpc>
                <a:spcPct val="100000"/>
              </a:lnSpc>
              <a:spcBef>
                <a:spcPts val="1200"/>
              </a:spcBef>
              <a:buNone/>
            </a:pPr>
            <a:r>
              <a:rPr lang="en-US" sz="2914" dirty="0">
                <a:solidFill>
                  <a:schemeClr val="tx1"/>
                </a:solidFill>
                <a:latin typeface="Calibri" panose="020F0502020204030204" pitchFamily="34" charset="0"/>
              </a:rPr>
              <a:t>[</a:t>
            </a:r>
            <a:r>
              <a:rPr lang="en-US" sz="2914" i="1" dirty="0">
                <a:solidFill>
                  <a:schemeClr val="tx1"/>
                </a:solidFill>
                <a:latin typeface="Calibri" panose="020F0502020204030204" pitchFamily="34" charset="0"/>
              </a:rPr>
              <a:t>Example pictures of red medicines shown in center.</a:t>
            </a:r>
            <a:r>
              <a:rPr lang="en-US" sz="2914" dirty="0">
                <a:solidFill>
                  <a:schemeClr val="tx1"/>
                </a:solidFill>
                <a:latin typeface="Calibri" panose="020F0502020204030204" pitchFamily="34" charset="0"/>
              </a:rPr>
              <a:t>]</a:t>
            </a:r>
            <a:r>
              <a:rPr lang="en-US" sz="2914" i="1" dirty="0">
                <a:solidFill>
                  <a:schemeClr val="tx1"/>
                </a:solidFill>
                <a:latin typeface="Calibri" panose="020F0502020204030204" pitchFamily="34" charset="0"/>
              </a:rPr>
              <a:t> </a:t>
            </a:r>
            <a:r>
              <a:rPr lang="en-US" sz="2914" dirty="0">
                <a:solidFill>
                  <a:schemeClr val="tx1"/>
                </a:solidFill>
                <a:latin typeface="Calibri" panose="020F0502020204030204" pitchFamily="34" charset="0"/>
              </a:rPr>
              <a:t> </a:t>
            </a:r>
          </a:p>
          <a:p>
            <a:pPr marL="138788" indent="0">
              <a:lnSpc>
                <a:spcPct val="100000"/>
              </a:lnSpc>
              <a:spcBef>
                <a:spcPts val="1200"/>
              </a:spcBef>
              <a:buNone/>
            </a:pPr>
            <a:r>
              <a:rPr lang="en-US" sz="2914" dirty="0">
                <a:solidFill>
                  <a:schemeClr val="tx1"/>
                </a:solidFill>
                <a:latin typeface="Calibri" panose="020F0502020204030204" pitchFamily="34" charset="0"/>
              </a:rPr>
              <a:t>[</a:t>
            </a:r>
            <a:r>
              <a:rPr lang="en-US" sz="2914" b="1" i="1" dirty="0">
                <a:solidFill>
                  <a:schemeClr val="tx1"/>
                </a:solidFill>
                <a:latin typeface="Calibri" panose="020F0502020204030204" pitchFamily="34" charset="0"/>
              </a:rPr>
              <a:t>NOTE</a:t>
            </a:r>
            <a:r>
              <a:rPr lang="en-US" sz="2914" i="1" dirty="0">
                <a:solidFill>
                  <a:schemeClr val="tx1"/>
                </a:solidFill>
                <a:latin typeface="Calibri" panose="020F0502020204030204" pitchFamily="34" charset="0"/>
              </a:rPr>
              <a:t> to Health Care Personnel: This slide can be skipped if client is not taking the red colored medicine.</a:t>
            </a:r>
            <a:r>
              <a:rPr lang="en-US" sz="2914" dirty="0">
                <a:solidFill>
                  <a:schemeClr val="tx1"/>
                </a:solidFill>
                <a:latin typeface="Calibri" panose="020F0502020204030204" pitchFamily="34" charset="0"/>
              </a:rPr>
              <a:t>]</a:t>
            </a:r>
          </a:p>
          <a:p>
            <a:pPr marL="138788" indent="0">
              <a:buNone/>
            </a:pPr>
            <a:br>
              <a:rPr lang="en-US" sz="2800" dirty="0">
                <a:solidFill>
                  <a:schemeClr val="tx1"/>
                </a:solidFill>
                <a:latin typeface="Calibri" panose="020F0502020204030204" pitchFamily="34" charset="0"/>
              </a:rPr>
            </a:br>
            <a:endParaRPr lang="en-US" sz="2800" dirty="0">
              <a:solidFill>
                <a:schemeClr val="tx1"/>
              </a:solidFill>
              <a:latin typeface="Calibri" panose="020F0502020204030204" pitchFamily="34" charset="0"/>
            </a:endParaRPr>
          </a:p>
          <a:p>
            <a:pPr>
              <a:buClr>
                <a:srgbClr val="00B800"/>
              </a:buClr>
              <a:buSzPct val="90000"/>
              <a:buFont typeface="Wingdings 3" panose="05040102010807070707" pitchFamily="18" charset="2"/>
              <a:buChar char=""/>
            </a:pPr>
            <a:r>
              <a:rPr lang="en-US" sz="2914" dirty="0">
                <a:solidFill>
                  <a:schemeClr val="tx1"/>
                </a:solidFill>
                <a:latin typeface="Calibri" panose="020F0502020204030204" pitchFamily="34" charset="0"/>
              </a:rPr>
              <a:t>It is normal for your urine, saliva (spit), tears and sweat to turn a reddish/orange color on the days you take the </a:t>
            </a:r>
            <a:r>
              <a:rPr lang="en-US" sz="2914" b="1" dirty="0">
                <a:solidFill>
                  <a:schemeClr val="tx1"/>
                </a:solidFill>
                <a:latin typeface="Calibri" panose="020F0502020204030204" pitchFamily="34" charset="0"/>
              </a:rPr>
              <a:t>red colored medicine </a:t>
            </a:r>
            <a:r>
              <a:rPr lang="en-US" sz="2914" dirty="0">
                <a:solidFill>
                  <a:schemeClr val="tx1"/>
                </a:solidFill>
                <a:latin typeface="Calibri" panose="020F0502020204030204" pitchFamily="34" charset="0"/>
              </a:rPr>
              <a:t>(tablet or capsule). This will go back to normal when you finish your treatment.</a:t>
            </a:r>
          </a:p>
          <a:p>
            <a:pPr indent="-462627">
              <a:lnSpc>
                <a:spcPct val="100000"/>
              </a:lnSpc>
              <a:spcBef>
                <a:spcPts val="0"/>
              </a:spcBef>
              <a:buSzPts val="2400"/>
            </a:pPr>
            <a:endParaRPr lang="en-US" sz="2914" dirty="0">
              <a:latin typeface="Calibri" panose="020F0502020204030204" pitchFamily="34" charset="0"/>
            </a:endParaRPr>
          </a:p>
          <a:p>
            <a:pPr marL="92526" indent="0">
              <a:lnSpc>
                <a:spcPct val="100000"/>
              </a:lnSpc>
              <a:spcBef>
                <a:spcPts val="0"/>
              </a:spcBef>
              <a:buSzPts val="2400"/>
              <a:buNone/>
            </a:pPr>
            <a:endParaRPr lang="en-US" sz="2914" dirty="0">
              <a:latin typeface="Calibri" panose="020F0502020204030204" pitchFamily="34" charset="0"/>
            </a:endParaRPr>
          </a:p>
          <a:p>
            <a:pPr marL="92526" indent="0">
              <a:lnSpc>
                <a:spcPct val="100000"/>
              </a:lnSpc>
              <a:spcBef>
                <a:spcPts val="0"/>
              </a:spcBef>
              <a:buSzPts val="2400"/>
              <a:buNone/>
            </a:pPr>
            <a:br>
              <a:rPr lang="en-US" sz="2914" dirty="0">
                <a:latin typeface="Calibri" panose="020F0502020204030204" pitchFamily="34" charset="0"/>
              </a:rPr>
            </a:br>
            <a:endParaRPr lang="en-US" sz="2914" dirty="0">
              <a:latin typeface="Calibri" panose="020F0502020204030204" pitchFamily="34" charset="0"/>
            </a:endParaRPr>
          </a:p>
        </p:txBody>
      </p:sp>
      <p:cxnSp>
        <p:nvCxnSpPr>
          <p:cNvPr id="4" name="Straight Connector 3"/>
          <p:cNvCxnSpPr/>
          <p:nvPr/>
        </p:nvCxnSpPr>
        <p:spPr>
          <a:xfrm flipV="1">
            <a:off x="5518550" y="4949191"/>
            <a:ext cx="8180070" cy="190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4338385" y="8878262"/>
            <a:ext cx="1367820" cy="1300768"/>
            <a:chOff x="14338384" y="8878261"/>
            <a:chExt cx="1367820" cy="1300768"/>
          </a:xfrm>
          <a:solidFill>
            <a:srgbClr val="00B050"/>
          </a:solidFill>
        </p:grpSpPr>
        <p:sp>
          <p:nvSpPr>
            <p:cNvPr id="8"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16</a:t>
              </a: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47" t="462" r="575" b="1381"/>
          <a:stretch/>
        </p:blipFill>
        <p:spPr>
          <a:xfrm>
            <a:off x="976876" y="1417509"/>
            <a:ext cx="3502434" cy="2252618"/>
          </a:xfrm>
          <a:prstGeom prst="rect">
            <a:avLst/>
          </a:prstGeom>
          <a:ln w="3175">
            <a:solidFill>
              <a:schemeClr val="tx1"/>
            </a:solidFill>
          </a:ln>
          <a:effectLst>
            <a:glow rad="76200">
              <a:schemeClr val="accent5">
                <a:lumMod val="95000"/>
              </a:schemeClr>
            </a:glow>
          </a:effectLst>
        </p:spPr>
      </p:pic>
    </p:spTree>
    <p:extLst>
      <p:ext uri="{BB962C8B-B14F-4D97-AF65-F5344CB8AC3E}">
        <p14:creationId xmlns:p14="http://schemas.microsoft.com/office/powerpoint/2010/main" val="3915572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l="40635" t="15895"/>
          <a:stretch>
            <a:fillRect/>
          </a:stretch>
        </p:blipFill>
        <p:spPr>
          <a:xfrm>
            <a:off x="0" y="1"/>
            <a:ext cx="9471784" cy="10058400"/>
          </a:xfrm>
          <a:custGeom>
            <a:avLst/>
            <a:gdLst>
              <a:gd name="connsiteX0" fmla="*/ 0 w 9482555"/>
              <a:gd name="connsiteY0" fmla="*/ 0 h 10069838"/>
              <a:gd name="connsiteX1" fmla="*/ 9482555 w 9482555"/>
              <a:gd name="connsiteY1" fmla="*/ 0 h 10069838"/>
              <a:gd name="connsiteX2" fmla="*/ 9482555 w 9482555"/>
              <a:gd name="connsiteY2" fmla="*/ 10069838 h 10069838"/>
              <a:gd name="connsiteX3" fmla="*/ 0 w 9482555"/>
              <a:gd name="connsiteY3" fmla="*/ 10069838 h 10069838"/>
            </a:gdLst>
            <a:ahLst/>
            <a:cxnLst>
              <a:cxn ang="0">
                <a:pos x="connsiteX0" y="connsiteY0"/>
              </a:cxn>
              <a:cxn ang="0">
                <a:pos x="connsiteX1" y="connsiteY1"/>
              </a:cxn>
              <a:cxn ang="0">
                <a:pos x="connsiteX2" y="connsiteY2"/>
              </a:cxn>
              <a:cxn ang="0">
                <a:pos x="connsiteX3" y="connsiteY3"/>
              </a:cxn>
            </a:cxnLst>
            <a:rect l="l" t="t" r="r" b="b"/>
            <a:pathLst>
              <a:path w="9482555" h="10069838">
                <a:moveTo>
                  <a:pt x="0" y="0"/>
                </a:moveTo>
                <a:lnTo>
                  <a:pt x="9482555" y="0"/>
                </a:lnTo>
                <a:lnTo>
                  <a:pt x="9482555" y="10069838"/>
                </a:lnTo>
                <a:lnTo>
                  <a:pt x="0" y="10069838"/>
                </a:lnTo>
                <a:close/>
              </a:path>
            </a:pathLst>
          </a:cu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453" t="452" r="19183"/>
          <a:stretch/>
        </p:blipFill>
        <p:spPr>
          <a:xfrm>
            <a:off x="6504581" y="1"/>
            <a:ext cx="3084398" cy="10056236"/>
          </a:xfrm>
          <a:custGeom>
            <a:avLst/>
            <a:gdLst>
              <a:gd name="connsiteX0" fmla="*/ 0 w 4110280"/>
              <a:gd name="connsiteY0" fmla="*/ 0 h 10058400"/>
              <a:gd name="connsiteX1" fmla="*/ 4110280 w 4110280"/>
              <a:gd name="connsiteY1" fmla="*/ 0 h 10058400"/>
              <a:gd name="connsiteX2" fmla="*/ 4110280 w 4110280"/>
              <a:gd name="connsiteY2" fmla="*/ 10058400 h 10058400"/>
              <a:gd name="connsiteX3" fmla="*/ 0 w 4110280"/>
              <a:gd name="connsiteY3" fmla="*/ 10058400 h 10058400"/>
            </a:gdLst>
            <a:ahLst/>
            <a:cxnLst>
              <a:cxn ang="0">
                <a:pos x="connsiteX0" y="connsiteY0"/>
              </a:cxn>
              <a:cxn ang="0">
                <a:pos x="connsiteX1" y="connsiteY1"/>
              </a:cxn>
              <a:cxn ang="0">
                <a:pos x="connsiteX2" y="connsiteY2"/>
              </a:cxn>
              <a:cxn ang="0">
                <a:pos x="connsiteX3" y="connsiteY3"/>
              </a:cxn>
            </a:cxnLst>
            <a:rect l="l" t="t" r="r" b="b"/>
            <a:pathLst>
              <a:path w="4110280" h="10058400">
                <a:moveTo>
                  <a:pt x="0" y="0"/>
                </a:moveTo>
                <a:lnTo>
                  <a:pt x="4110280" y="0"/>
                </a:lnTo>
                <a:lnTo>
                  <a:pt x="4110280" y="10058400"/>
                </a:lnTo>
                <a:lnTo>
                  <a:pt x="0" y="10058400"/>
                </a:lnTo>
                <a:close/>
              </a:path>
            </a:pathLst>
          </a:cu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610"/>
          <a:stretch/>
        </p:blipFill>
        <p:spPr>
          <a:xfrm>
            <a:off x="9583245" y="-29596"/>
            <a:ext cx="3937944" cy="10085832"/>
          </a:xfrm>
          <a:prstGeom prst="rect">
            <a:avLst/>
          </a:prstGeom>
        </p:spPr>
      </p:pic>
      <p:sp>
        <p:nvSpPr>
          <p:cNvPr id="10" name="TextBox 9"/>
          <p:cNvSpPr txBox="1"/>
          <p:nvPr/>
        </p:nvSpPr>
        <p:spPr>
          <a:xfrm>
            <a:off x="971551" y="5438016"/>
            <a:ext cx="10191804" cy="2123658"/>
          </a:xfrm>
          <a:prstGeom prst="rect">
            <a:avLst/>
          </a:prstGeom>
          <a:noFill/>
        </p:spPr>
        <p:txBody>
          <a:bodyPr wrap="square" rtlCol="0">
            <a:spAutoFit/>
          </a:bodyPr>
          <a:lstStyle/>
          <a:p>
            <a:r>
              <a:rPr lang="en-US" sz="6600" b="1" dirty="0">
                <a:solidFill>
                  <a:srgbClr val="C0DC1A"/>
                </a:solidFill>
                <a:latin typeface="+mj-lt"/>
              </a:rPr>
              <a:t>Latent TB Infection</a:t>
            </a:r>
          </a:p>
          <a:p>
            <a:r>
              <a:rPr lang="en-US" sz="6600" b="1" dirty="0">
                <a:solidFill>
                  <a:srgbClr val="C0DC1A"/>
                </a:solidFill>
                <a:latin typeface="+mj-lt"/>
              </a:rPr>
              <a:t>“Sleeping TB”</a:t>
            </a:r>
          </a:p>
        </p:txBody>
      </p:sp>
    </p:spTree>
    <p:custDataLst>
      <p:tags r:id="rId1"/>
    </p:custDataLst>
    <p:extLst>
      <p:ext uri="{BB962C8B-B14F-4D97-AF65-F5344CB8AC3E}">
        <p14:creationId xmlns:p14="http://schemas.microsoft.com/office/powerpoint/2010/main" val="592338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0" y="1"/>
            <a:ext cx="9797357" cy="10058400"/>
          </a:xfrm>
          <a:custGeom>
            <a:avLst/>
            <a:gdLst>
              <a:gd name="connsiteX0" fmla="*/ 0 w 9797357"/>
              <a:gd name="connsiteY0" fmla="*/ 0 h 10058400"/>
              <a:gd name="connsiteX1" fmla="*/ 2269874 w 9797357"/>
              <a:gd name="connsiteY1" fmla="*/ 0 h 10058400"/>
              <a:gd name="connsiteX2" fmla="*/ 2401966 w 9797357"/>
              <a:gd name="connsiteY2" fmla="*/ 0 h 10058400"/>
              <a:gd name="connsiteX3" fmla="*/ 6601229 w 9797357"/>
              <a:gd name="connsiteY3" fmla="*/ 0 h 10058400"/>
              <a:gd name="connsiteX4" fmla="*/ 7323347 w 9797357"/>
              <a:gd name="connsiteY4" fmla="*/ 436420 h 10058400"/>
              <a:gd name="connsiteX5" fmla="*/ 9682937 w 9797357"/>
              <a:gd name="connsiteY5" fmla="*/ 4603173 h 10058400"/>
              <a:gd name="connsiteX6" fmla="*/ 9682937 w 9797357"/>
              <a:gd name="connsiteY6" fmla="*/ 5455228 h 10058400"/>
              <a:gd name="connsiteX7" fmla="*/ 7323347 w 9797357"/>
              <a:gd name="connsiteY7" fmla="*/ 9621983 h 10058400"/>
              <a:gd name="connsiteX8" fmla="*/ 6601229 w 9797357"/>
              <a:gd name="connsiteY8" fmla="*/ 10058400 h 10058400"/>
              <a:gd name="connsiteX9" fmla="*/ 2401966 w 9797357"/>
              <a:gd name="connsiteY9" fmla="*/ 10058400 h 10058400"/>
              <a:gd name="connsiteX10" fmla="*/ 2269874 w 9797357"/>
              <a:gd name="connsiteY10" fmla="*/ 10058400 h 10058400"/>
              <a:gd name="connsiteX11" fmla="*/ 0 w 9797357"/>
              <a:gd name="connsiteY11"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7357" h="10058400">
                <a:moveTo>
                  <a:pt x="0" y="0"/>
                </a:moveTo>
                <a:lnTo>
                  <a:pt x="2269874" y="0"/>
                </a:lnTo>
                <a:lnTo>
                  <a:pt x="2401966" y="0"/>
                </a:lnTo>
                <a:lnTo>
                  <a:pt x="6601229" y="0"/>
                </a:lnTo>
                <a:cubicBezTo>
                  <a:pt x="6896180" y="0"/>
                  <a:pt x="7180957" y="166256"/>
                  <a:pt x="7323347" y="436420"/>
                </a:cubicBezTo>
                <a:lnTo>
                  <a:pt x="9682937" y="4603173"/>
                </a:lnTo>
                <a:cubicBezTo>
                  <a:pt x="9835498" y="4862946"/>
                  <a:pt x="9835498" y="5195455"/>
                  <a:pt x="9682937" y="5455228"/>
                </a:cubicBezTo>
                <a:lnTo>
                  <a:pt x="7323347" y="9621983"/>
                </a:lnTo>
                <a:cubicBezTo>
                  <a:pt x="7180957" y="9892147"/>
                  <a:pt x="6896180" y="10058400"/>
                  <a:pt x="6601229" y="10058400"/>
                </a:cubicBezTo>
                <a:lnTo>
                  <a:pt x="2401966" y="10058400"/>
                </a:lnTo>
                <a:lnTo>
                  <a:pt x="2269874" y="10058400"/>
                </a:lnTo>
                <a:lnTo>
                  <a:pt x="0" y="10058400"/>
                </a:lnTo>
                <a:close/>
              </a:path>
            </a:pathLst>
          </a:custGeom>
          <a:solidFill>
            <a:srgbClr val="2B9CDA"/>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37" dirty="0"/>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4294967295"/>
          </p:nvPr>
        </p:nvSpPr>
        <p:spPr>
          <a:xfrm>
            <a:off x="1031187" y="4209546"/>
            <a:ext cx="6435725" cy="1231900"/>
          </a:xfrm>
        </p:spPr>
        <p:txBody>
          <a:bodyPr/>
          <a:lstStyle/>
          <a:p>
            <a:pPr marL="0" indent="0">
              <a:buNone/>
            </a:pPr>
            <a:r>
              <a:rPr lang="en-US" sz="3300" dirty="0">
                <a:solidFill>
                  <a:schemeClr val="tx1"/>
                </a:solidFill>
                <a:latin typeface="Calibri" panose="020F0502020204030204" pitchFamily="34" charset="0"/>
              </a:rPr>
              <a:t>Tell the clinic staff if the medicine makes you feel sick.  </a:t>
            </a:r>
          </a:p>
        </p:txBody>
      </p:sp>
      <p:sp>
        <p:nvSpPr>
          <p:cNvPr id="10"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1031188" y="1281457"/>
            <a:ext cx="6171717" cy="2566723"/>
          </a:xfrm>
        </p:spPr>
        <p:txBody>
          <a:bodyPr/>
          <a:lstStyle/>
          <a:p>
            <a:r>
              <a:rPr lang="en-US" sz="6600" b="1" dirty="0">
                <a:solidFill>
                  <a:schemeClr val="bg1"/>
                </a:solidFill>
              </a:rPr>
              <a:t>Are there </a:t>
            </a:r>
            <a:br>
              <a:rPr lang="en-US" sz="6600" b="1" dirty="0">
                <a:solidFill>
                  <a:schemeClr val="bg1"/>
                </a:solidFill>
              </a:rPr>
            </a:br>
            <a:r>
              <a:rPr lang="en-US" sz="6600" b="1" dirty="0">
                <a:solidFill>
                  <a:schemeClr val="bg1"/>
                </a:solidFill>
              </a:rPr>
              <a:t>any side effects of the medicine?</a:t>
            </a:r>
            <a:endParaRPr lang="en-ZA" sz="6600" b="1" dirty="0">
              <a:solidFill>
                <a:schemeClr val="bg1"/>
              </a:solidFill>
            </a:endParaRPr>
          </a:p>
        </p:txBody>
      </p:sp>
      <p:pic>
        <p:nvPicPr>
          <p:cNvPr id="5124" name="Picture 4" descr="https://lh6.googleusercontent.com/FhZN5q1a78SSQ5IKRwhTLfPPmA_Pm2t0O5FoNbwYh6YmyZSxcLWLimHVKEatKBryRBhN6nydDUR4e7jGwWzvzeDbnJgRBtCaO8nfQ-Tc-J9_E0mg71jPLC56M-5_q9R_8gQysVjeFFE">
            <a:extLst>
              <a:ext uri="{FF2B5EF4-FFF2-40B4-BE49-F238E27FC236}">
                <a16:creationId xmlns:a16="http://schemas.microsoft.com/office/drawing/2014/main" id="{7C503206-BF0A-4584-9999-8CDB83A58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8822" y="5791628"/>
            <a:ext cx="2160857" cy="286548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s://lh5.googleusercontent.com/xoS9HTc1hNeiGTomUr2SKE3nnmKwjqaoe74kekJucye4CMEBMbFnMBDPxJzGKFzQqObjGW_H7aaV2VGvQnhvqLFkwUIEjhfPWDmHfv9V6DI2EMPiTjmTtYDcmLTQo1z7YJ72imCBQ1k">
            <a:extLst>
              <a:ext uri="{FF2B5EF4-FFF2-40B4-BE49-F238E27FC236}">
                <a16:creationId xmlns:a16="http://schemas.microsoft.com/office/drawing/2014/main" id="{E35DDF15-0A65-4FBE-9515-7783F562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223485" y="6255120"/>
            <a:ext cx="1564206" cy="26900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36018" y="3617314"/>
            <a:ext cx="2070326" cy="369332"/>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Upset stomach</a:t>
            </a:r>
          </a:p>
        </p:txBody>
      </p:sp>
      <p:sp>
        <p:nvSpPr>
          <p:cNvPr id="11" name="TextBox 10"/>
          <p:cNvSpPr txBox="1"/>
          <p:nvPr/>
        </p:nvSpPr>
        <p:spPr>
          <a:xfrm>
            <a:off x="12502949" y="5179229"/>
            <a:ext cx="2284743" cy="369332"/>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Nausea/vomiting</a:t>
            </a:r>
          </a:p>
        </p:txBody>
      </p:sp>
      <p:sp>
        <p:nvSpPr>
          <p:cNvPr id="12" name="TextBox 11"/>
          <p:cNvSpPr txBox="1"/>
          <p:nvPr/>
        </p:nvSpPr>
        <p:spPr>
          <a:xfrm>
            <a:off x="10218822" y="8397918"/>
            <a:ext cx="1696548" cy="369332"/>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Loss of appetite</a:t>
            </a:r>
          </a:p>
        </p:txBody>
      </p:sp>
      <p:sp>
        <p:nvSpPr>
          <p:cNvPr id="13" name="TextBox 12"/>
          <p:cNvSpPr txBox="1"/>
          <p:nvPr/>
        </p:nvSpPr>
        <p:spPr>
          <a:xfrm>
            <a:off x="13403162" y="8868161"/>
            <a:ext cx="1179774" cy="369332"/>
          </a:xfrm>
          <a:prstGeom prst="rect">
            <a:avLst/>
          </a:prstGeom>
          <a:noFill/>
        </p:spPr>
        <p:txBody>
          <a:bodyPr wrap="square" rtlCol="0">
            <a:spAutoFit/>
          </a:bodyPr>
          <a:lstStyle>
            <a:defPPr>
              <a:defRPr lang="en-US"/>
            </a:defPPr>
            <a:lvl1pPr>
              <a:defRPr sz="1800" b="1"/>
            </a:lvl1pPr>
          </a:lstStyle>
          <a:p>
            <a:r>
              <a:rPr lang="en-US" dirty="0">
                <a:latin typeface="Calibri" panose="020F0502020204030204" pitchFamily="34" charset="0"/>
                <a:cs typeface="Calibri" panose="020F0502020204030204" pitchFamily="34" charset="0"/>
              </a:rPr>
              <a:t>Skin rash</a:t>
            </a:r>
          </a:p>
        </p:txBody>
      </p:sp>
      <p:pic>
        <p:nvPicPr>
          <p:cNvPr id="20" name="Picture 19"/>
          <p:cNvPicPr>
            <a:picLocks noChangeAspect="1"/>
          </p:cNvPicPr>
          <p:nvPr/>
        </p:nvPicPr>
        <p:blipFill rotWithShape="1">
          <a:blip r:embed="rId4"/>
          <a:srcRect l="9890" t="9938" r="15441" b="5473"/>
          <a:stretch/>
        </p:blipFill>
        <p:spPr>
          <a:xfrm>
            <a:off x="12656676" y="2406316"/>
            <a:ext cx="1926538" cy="2824343"/>
          </a:xfrm>
          <a:prstGeom prst="rect">
            <a:avLst/>
          </a:prstGeom>
        </p:spPr>
      </p:pic>
      <p:pic>
        <p:nvPicPr>
          <p:cNvPr id="21" name="Picture 20"/>
          <p:cNvPicPr>
            <a:picLocks noChangeAspect="1"/>
          </p:cNvPicPr>
          <p:nvPr/>
        </p:nvPicPr>
        <p:blipFill rotWithShape="1">
          <a:blip r:embed="rId5"/>
          <a:srcRect t="8848" r="3329"/>
          <a:stretch/>
        </p:blipFill>
        <p:spPr>
          <a:xfrm>
            <a:off x="10138411" y="1312452"/>
            <a:ext cx="1921673" cy="2342846"/>
          </a:xfrm>
          <a:prstGeom prst="rect">
            <a:avLst/>
          </a:prstGeom>
        </p:spPr>
      </p:pic>
      <p:sp>
        <p:nvSpPr>
          <p:cNvPr id="25" name="Freeform 24"/>
          <p:cNvSpPr/>
          <p:nvPr/>
        </p:nvSpPr>
        <p:spPr>
          <a:xfrm>
            <a:off x="1117158" y="5634194"/>
            <a:ext cx="6684264" cy="4434839"/>
          </a:xfrm>
          <a:custGeom>
            <a:avLst/>
            <a:gdLst>
              <a:gd name="connsiteX0" fmla="*/ 192295 w 6684264"/>
              <a:gd name="connsiteY0" fmla="*/ 0 h 4434840"/>
              <a:gd name="connsiteX1" fmla="*/ 6491969 w 6684264"/>
              <a:gd name="connsiteY1" fmla="*/ 0 h 4434840"/>
              <a:gd name="connsiteX2" fmla="*/ 6684264 w 6684264"/>
              <a:gd name="connsiteY2" fmla="*/ 192295 h 4434840"/>
              <a:gd name="connsiteX3" fmla="*/ 6684264 w 6684264"/>
              <a:gd name="connsiteY3" fmla="*/ 3152699 h 4434840"/>
              <a:gd name="connsiteX4" fmla="*/ 6205339 w 6684264"/>
              <a:gd name="connsiteY4" fmla="*/ 3998423 h 4434840"/>
              <a:gd name="connsiteX5" fmla="*/ 5483221 w 6684264"/>
              <a:gd name="connsiteY5" fmla="*/ 4434840 h 4434840"/>
              <a:gd name="connsiteX6" fmla="*/ 1311964 w 6684264"/>
              <a:gd name="connsiteY6" fmla="*/ 4434840 h 4434840"/>
              <a:gd name="connsiteX7" fmla="*/ 192295 w 6684264"/>
              <a:gd name="connsiteY7" fmla="*/ 4434840 h 4434840"/>
              <a:gd name="connsiteX8" fmla="*/ 0 w 6684264"/>
              <a:gd name="connsiteY8" fmla="*/ 4434840 h 4434840"/>
              <a:gd name="connsiteX9" fmla="*/ 0 w 6684264"/>
              <a:gd name="connsiteY9" fmla="*/ 4242545 h 4434840"/>
              <a:gd name="connsiteX10" fmla="*/ 0 w 6684264"/>
              <a:gd name="connsiteY10" fmla="*/ 4043132 h 4434840"/>
              <a:gd name="connsiteX11" fmla="*/ 0 w 6684264"/>
              <a:gd name="connsiteY11" fmla="*/ 192295 h 4434840"/>
              <a:gd name="connsiteX12" fmla="*/ 192295 w 6684264"/>
              <a:gd name="connsiteY12" fmla="*/ 0 h 44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84264" h="4434840">
                <a:moveTo>
                  <a:pt x="192295" y="0"/>
                </a:moveTo>
                <a:lnTo>
                  <a:pt x="6491969" y="0"/>
                </a:lnTo>
                <a:cubicBezTo>
                  <a:pt x="6598171" y="0"/>
                  <a:pt x="6684264" y="86093"/>
                  <a:pt x="6684264" y="192295"/>
                </a:cubicBezTo>
                <a:lnTo>
                  <a:pt x="6684264" y="3152699"/>
                </a:lnTo>
                <a:lnTo>
                  <a:pt x="6205339" y="3998423"/>
                </a:lnTo>
                <a:cubicBezTo>
                  <a:pt x="6062949" y="4268587"/>
                  <a:pt x="5778172" y="4434840"/>
                  <a:pt x="5483221" y="4434840"/>
                </a:cubicBezTo>
                <a:lnTo>
                  <a:pt x="1311964" y="4434840"/>
                </a:lnTo>
                <a:lnTo>
                  <a:pt x="192295" y="4434840"/>
                </a:lnTo>
                <a:lnTo>
                  <a:pt x="0" y="4434840"/>
                </a:lnTo>
                <a:lnTo>
                  <a:pt x="0" y="4242545"/>
                </a:lnTo>
                <a:lnTo>
                  <a:pt x="0" y="4043132"/>
                </a:lnTo>
                <a:lnTo>
                  <a:pt x="0" y="192295"/>
                </a:lnTo>
                <a:cubicBezTo>
                  <a:pt x="0" y="86093"/>
                  <a:pt x="86093" y="0"/>
                  <a:pt x="192295" y="0"/>
                </a:cubicBezTo>
                <a:close/>
              </a:path>
            </a:pathLst>
          </a:custGeom>
          <a:blipFill dpi="0" rotWithShape="1">
            <a:blip r:embed="rId6"/>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8" name="Group 17"/>
          <p:cNvGrpSpPr/>
          <p:nvPr/>
        </p:nvGrpSpPr>
        <p:grpSpPr>
          <a:xfrm>
            <a:off x="14338385" y="8878262"/>
            <a:ext cx="1367820" cy="1300768"/>
            <a:chOff x="14338384" y="8878261"/>
            <a:chExt cx="1367820" cy="1300768"/>
          </a:xfrm>
          <a:solidFill>
            <a:srgbClr val="2B9CDA"/>
          </a:solidFill>
        </p:grpSpPr>
        <p:sp>
          <p:nvSpPr>
            <p:cNvPr id="19"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17</a:t>
              </a:r>
            </a:p>
          </p:txBody>
        </p:sp>
      </p:grpSp>
    </p:spTree>
    <p:extLst>
      <p:ext uri="{BB962C8B-B14F-4D97-AF65-F5344CB8AC3E}">
        <p14:creationId xmlns:p14="http://schemas.microsoft.com/office/powerpoint/2010/main" val="2722862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395420" y="1402414"/>
            <a:ext cx="9641492" cy="594514"/>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Are there any side effects of the medicine?</a:t>
            </a:r>
            <a:endParaRPr b="1" dirty="0">
              <a:solidFill>
                <a:schemeClr val="tx1"/>
              </a:solidFill>
            </a:endParaRPr>
          </a:p>
        </p:txBody>
      </p:sp>
      <p:sp>
        <p:nvSpPr>
          <p:cNvPr id="216" name="Google Shape;216;p24"/>
          <p:cNvSpPr txBox="1">
            <a:spLocks noGrp="1"/>
          </p:cNvSpPr>
          <p:nvPr>
            <p:ph type="body" idx="3"/>
          </p:nvPr>
        </p:nvSpPr>
        <p:spPr>
          <a:xfrm>
            <a:off x="5372827" y="2072083"/>
            <a:ext cx="9288066" cy="7685692"/>
          </a:xfrm>
          <a:prstGeom prst="rect">
            <a:avLst/>
          </a:prstGeom>
        </p:spPr>
        <p:txBody>
          <a:bodyPr spcFirstLastPara="1" vert="horz" wrap="square" lIns="0" tIns="0" rIns="0" bIns="0" rtlCol="0" anchor="t" anchorCtr="0">
            <a:noAutofit/>
          </a:bodyPr>
          <a:lstStyle/>
          <a:p>
            <a:pPr fontAlgn="base">
              <a:lnSpc>
                <a:spcPct val="100000"/>
              </a:lnSpc>
              <a:spcBef>
                <a:spcPts val="1200"/>
              </a:spcBef>
              <a:buClr>
                <a:srgbClr val="2B9CDA"/>
              </a:buClr>
              <a:buSzPct val="90000"/>
              <a:buFont typeface="Wingdings 3" panose="05040102010807070707" pitchFamily="18" charset="2"/>
              <a:buChar char=""/>
            </a:pPr>
            <a:r>
              <a:rPr lang="en-US" sz="2909" dirty="0">
                <a:solidFill>
                  <a:schemeClr val="tx1"/>
                </a:solidFill>
                <a:latin typeface="Calibri" panose="020F0502020204030204" pitchFamily="34" charset="0"/>
              </a:rPr>
              <a:t>Most people have no side effects from this medicine.</a:t>
            </a:r>
          </a:p>
          <a:p>
            <a:pPr fontAlgn="base">
              <a:lnSpc>
                <a:spcPct val="100000"/>
              </a:lnSpc>
              <a:spcBef>
                <a:spcPts val="1200"/>
              </a:spcBef>
              <a:buClr>
                <a:srgbClr val="2B9CDA"/>
              </a:buClr>
              <a:buSzPct val="90000"/>
              <a:buFont typeface="Wingdings 3" panose="05040102010807070707" pitchFamily="18" charset="2"/>
              <a:buChar char=""/>
            </a:pPr>
            <a:r>
              <a:rPr lang="en-US" sz="2909" dirty="0">
                <a:solidFill>
                  <a:schemeClr val="tx1"/>
                </a:solidFill>
                <a:latin typeface="Calibri" panose="020F0502020204030204" pitchFamily="34" charset="0"/>
              </a:rPr>
              <a:t>Possible problems while taking the medicine include:</a:t>
            </a:r>
          </a:p>
          <a:p>
            <a:pPr marL="1200096" lvl="1" indent="-285738" fontAlgn="base">
              <a:lnSpc>
                <a:spcPct val="100000"/>
              </a:lnSpc>
              <a:spcBef>
                <a:spcPts val="300"/>
              </a:spcBef>
              <a:buClr>
                <a:srgbClr val="2B9CDA"/>
              </a:buClr>
              <a:buSzPct val="80000"/>
              <a:buFont typeface="Calibri" panose="020F0502020204030204" pitchFamily="34" charset="0"/>
              <a:buChar char="●"/>
            </a:pPr>
            <a:r>
              <a:rPr lang="en-US" sz="2909" dirty="0">
                <a:solidFill>
                  <a:schemeClr val="tx1"/>
                </a:solidFill>
                <a:latin typeface="Calibri" panose="020F0502020204030204" pitchFamily="34" charset="0"/>
              </a:rPr>
              <a:t>feeling very tired</a:t>
            </a:r>
          </a:p>
          <a:p>
            <a:pPr marL="1200096" lvl="1" indent="-285738" fontAlgn="base">
              <a:lnSpc>
                <a:spcPct val="100000"/>
              </a:lnSpc>
              <a:spcBef>
                <a:spcPts val="300"/>
              </a:spcBef>
              <a:buClr>
                <a:srgbClr val="2B9CDA"/>
              </a:buClr>
              <a:buSzPct val="80000"/>
              <a:buFont typeface="Calibri" panose="020F0502020204030204" pitchFamily="34" charset="0"/>
              <a:buChar char="●"/>
            </a:pPr>
            <a:r>
              <a:rPr lang="en-US" sz="2909" dirty="0">
                <a:solidFill>
                  <a:schemeClr val="tx1"/>
                </a:solidFill>
                <a:latin typeface="Calibri" panose="020F0502020204030204" pitchFamily="34" charset="0"/>
              </a:rPr>
              <a:t>upset stomach</a:t>
            </a:r>
          </a:p>
          <a:p>
            <a:pPr marL="1200096" lvl="1" indent="-285738" fontAlgn="base">
              <a:lnSpc>
                <a:spcPct val="100000"/>
              </a:lnSpc>
              <a:spcBef>
                <a:spcPts val="300"/>
              </a:spcBef>
              <a:buClr>
                <a:srgbClr val="2B9CDA"/>
              </a:buClr>
              <a:buSzPct val="80000"/>
              <a:buFont typeface="Calibri" panose="020F0502020204030204" pitchFamily="34" charset="0"/>
              <a:buChar char="●"/>
            </a:pPr>
            <a:r>
              <a:rPr lang="en-US" sz="2909" dirty="0">
                <a:solidFill>
                  <a:schemeClr val="tx1"/>
                </a:solidFill>
                <a:latin typeface="Calibri" panose="020F0502020204030204" pitchFamily="34" charset="0"/>
              </a:rPr>
              <a:t>vomiting</a:t>
            </a:r>
          </a:p>
          <a:p>
            <a:pPr marL="1200096" lvl="1" indent="-285738" fontAlgn="base">
              <a:lnSpc>
                <a:spcPct val="100000"/>
              </a:lnSpc>
              <a:spcBef>
                <a:spcPts val="300"/>
              </a:spcBef>
              <a:buClr>
                <a:srgbClr val="2B9CDA"/>
              </a:buClr>
              <a:buSzPct val="80000"/>
              <a:buFont typeface="Calibri" panose="020F0502020204030204" pitchFamily="34" charset="0"/>
              <a:buChar char="●"/>
            </a:pPr>
            <a:r>
              <a:rPr lang="en-US" sz="2909" dirty="0">
                <a:solidFill>
                  <a:schemeClr val="tx1"/>
                </a:solidFill>
                <a:latin typeface="Calibri" panose="020F0502020204030204" pitchFamily="34" charset="0"/>
              </a:rPr>
              <a:t>loss of appetite</a:t>
            </a:r>
          </a:p>
          <a:p>
            <a:pPr marL="1200096" lvl="1" indent="-285738" fontAlgn="base">
              <a:lnSpc>
                <a:spcPct val="100000"/>
              </a:lnSpc>
              <a:spcBef>
                <a:spcPts val="300"/>
              </a:spcBef>
              <a:buClr>
                <a:srgbClr val="2B9CDA"/>
              </a:buClr>
              <a:buSzPct val="80000"/>
              <a:buFont typeface="Calibri" panose="020F0502020204030204" pitchFamily="34" charset="0"/>
              <a:buChar char="●"/>
            </a:pPr>
            <a:r>
              <a:rPr lang="en-US" sz="2909" dirty="0">
                <a:solidFill>
                  <a:schemeClr val="tx1"/>
                </a:solidFill>
                <a:latin typeface="Calibri" panose="020F0502020204030204" pitchFamily="34" charset="0"/>
              </a:rPr>
              <a:t>skin rash</a:t>
            </a:r>
          </a:p>
          <a:p>
            <a:pPr fontAlgn="base">
              <a:lnSpc>
                <a:spcPct val="100000"/>
              </a:lnSpc>
              <a:spcBef>
                <a:spcPts val="1200"/>
              </a:spcBef>
              <a:buClr>
                <a:srgbClr val="2B9CDA"/>
              </a:buClr>
              <a:buSzPct val="90000"/>
              <a:buFont typeface="Wingdings 3" panose="05040102010807070707" pitchFamily="18" charset="2"/>
              <a:buChar char=""/>
            </a:pPr>
            <a:r>
              <a:rPr lang="en-US" sz="2909" dirty="0">
                <a:solidFill>
                  <a:schemeClr val="tx1"/>
                </a:solidFill>
                <a:latin typeface="Calibri" panose="020F0502020204030204" pitchFamily="34" charset="0"/>
              </a:rPr>
              <a:t>If you have any one of these problems, let TB clinic staff know right away.</a:t>
            </a:r>
          </a:p>
          <a:p>
            <a:pPr fontAlgn="base">
              <a:lnSpc>
                <a:spcPct val="100000"/>
              </a:lnSpc>
              <a:spcBef>
                <a:spcPts val="1200"/>
              </a:spcBef>
              <a:buClr>
                <a:srgbClr val="2B9CDA"/>
              </a:buClr>
              <a:buSzPct val="90000"/>
              <a:buFont typeface="Wingdings 3" panose="05040102010807070707" pitchFamily="18" charset="2"/>
              <a:buChar char=""/>
            </a:pPr>
            <a:r>
              <a:rPr lang="en-US" sz="2909" dirty="0">
                <a:solidFill>
                  <a:schemeClr val="tx1"/>
                </a:solidFill>
                <a:latin typeface="Calibri" panose="020F0502020204030204" pitchFamily="34" charset="0"/>
              </a:rPr>
              <a:t>Your doctor might want to do a blood test while you are taking this medicine to make sure you are not having any problems with your liver.</a:t>
            </a:r>
          </a:p>
          <a:p>
            <a:pPr fontAlgn="base">
              <a:lnSpc>
                <a:spcPct val="100000"/>
              </a:lnSpc>
              <a:spcBef>
                <a:spcPts val="1200"/>
              </a:spcBef>
              <a:buClr>
                <a:srgbClr val="2B9CDA"/>
              </a:buClr>
              <a:buSzPct val="90000"/>
              <a:buFont typeface="Wingdings 3" panose="05040102010807070707" pitchFamily="18" charset="2"/>
              <a:buChar char=""/>
            </a:pPr>
            <a:r>
              <a:rPr lang="en-US" sz="2909" dirty="0">
                <a:solidFill>
                  <a:schemeClr val="tx1"/>
                </a:solidFill>
                <a:latin typeface="Calibri" panose="020F0502020204030204" pitchFamily="34" charset="0"/>
              </a:rPr>
              <a:t>Your doctor will let you know if there is another medicine you can take if you have a problem with the first one.</a:t>
            </a:r>
          </a:p>
        </p:txBody>
      </p:sp>
      <p:grpSp>
        <p:nvGrpSpPr>
          <p:cNvPr id="6" name="Group 5"/>
          <p:cNvGrpSpPr/>
          <p:nvPr/>
        </p:nvGrpSpPr>
        <p:grpSpPr>
          <a:xfrm>
            <a:off x="14338385" y="8878262"/>
            <a:ext cx="1367820" cy="1300768"/>
            <a:chOff x="14338384" y="8878261"/>
            <a:chExt cx="1367820" cy="1300768"/>
          </a:xfrm>
          <a:solidFill>
            <a:srgbClr val="2B9CDA"/>
          </a:solidFill>
        </p:grpSpPr>
        <p:sp>
          <p:nvSpPr>
            <p:cNvPr id="7"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18</a:t>
              </a: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55" t="900" r="1003" b="1588"/>
          <a:stretch/>
        </p:blipFill>
        <p:spPr>
          <a:xfrm>
            <a:off x="965971" y="1445130"/>
            <a:ext cx="3534927" cy="2275101"/>
          </a:xfrm>
          <a:prstGeom prst="rect">
            <a:avLst/>
          </a:prstGeom>
          <a:ln w="3175">
            <a:solidFill>
              <a:schemeClr val="tx1"/>
            </a:solidFill>
          </a:ln>
          <a:effectLst>
            <a:glow rad="76200">
              <a:schemeClr val="accent5">
                <a:lumMod val="95000"/>
              </a:schemeClr>
            </a:glow>
          </a:effectLst>
        </p:spPr>
      </p:pic>
    </p:spTree>
    <p:extLst>
      <p:ext uri="{BB962C8B-B14F-4D97-AF65-F5344CB8AC3E}">
        <p14:creationId xmlns:p14="http://schemas.microsoft.com/office/powerpoint/2010/main" val="3077150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640" y="5162260"/>
            <a:ext cx="5185106" cy="36197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3291" y="1133436"/>
            <a:ext cx="5253588" cy="3854589"/>
          </a:xfrm>
          <a:prstGeom prst="rect">
            <a:avLst/>
          </a:prstGeom>
        </p:spPr>
      </p:pic>
      <p:sp>
        <p:nvSpPr>
          <p:cNvPr id="12" name="Freeform 11"/>
          <p:cNvSpPr/>
          <p:nvPr/>
        </p:nvSpPr>
        <p:spPr>
          <a:xfrm>
            <a:off x="2" y="1"/>
            <a:ext cx="9929448" cy="10058400"/>
          </a:xfrm>
          <a:custGeom>
            <a:avLst/>
            <a:gdLst>
              <a:gd name="connsiteX0" fmla="*/ 0 w 9929449"/>
              <a:gd name="connsiteY0" fmla="*/ 0 h 10058400"/>
              <a:gd name="connsiteX1" fmla="*/ 2401966 w 9929449"/>
              <a:gd name="connsiteY1" fmla="*/ 0 h 10058400"/>
              <a:gd name="connsiteX2" fmla="*/ 6733321 w 9929449"/>
              <a:gd name="connsiteY2" fmla="*/ 0 h 10058400"/>
              <a:gd name="connsiteX3" fmla="*/ 7455439 w 9929449"/>
              <a:gd name="connsiteY3" fmla="*/ 436420 h 10058400"/>
              <a:gd name="connsiteX4" fmla="*/ 9815029 w 9929449"/>
              <a:gd name="connsiteY4" fmla="*/ 4603173 h 10058400"/>
              <a:gd name="connsiteX5" fmla="*/ 9815029 w 9929449"/>
              <a:gd name="connsiteY5" fmla="*/ 5455228 h 10058400"/>
              <a:gd name="connsiteX6" fmla="*/ 7455439 w 9929449"/>
              <a:gd name="connsiteY6" fmla="*/ 9621983 h 10058400"/>
              <a:gd name="connsiteX7" fmla="*/ 6733321 w 9929449"/>
              <a:gd name="connsiteY7" fmla="*/ 10058400 h 10058400"/>
              <a:gd name="connsiteX8" fmla="*/ 2401966 w 9929449"/>
              <a:gd name="connsiteY8" fmla="*/ 10058400 h 10058400"/>
              <a:gd name="connsiteX9" fmla="*/ 0 w 9929449"/>
              <a:gd name="connsiteY9"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9449" h="10058400">
                <a:moveTo>
                  <a:pt x="0" y="0"/>
                </a:moveTo>
                <a:lnTo>
                  <a:pt x="2401966" y="0"/>
                </a:lnTo>
                <a:lnTo>
                  <a:pt x="6733321" y="0"/>
                </a:lnTo>
                <a:cubicBezTo>
                  <a:pt x="7028272" y="0"/>
                  <a:pt x="7313049" y="166256"/>
                  <a:pt x="7455439" y="436420"/>
                </a:cubicBezTo>
                <a:lnTo>
                  <a:pt x="9815029" y="4603173"/>
                </a:lnTo>
                <a:cubicBezTo>
                  <a:pt x="9967590" y="4862946"/>
                  <a:pt x="9967590" y="5195455"/>
                  <a:pt x="9815029" y="5455228"/>
                </a:cubicBezTo>
                <a:lnTo>
                  <a:pt x="7455439" y="9621983"/>
                </a:lnTo>
                <a:cubicBezTo>
                  <a:pt x="7313049" y="9892147"/>
                  <a:pt x="7028272" y="10058400"/>
                  <a:pt x="6733321" y="10058400"/>
                </a:cubicBezTo>
                <a:lnTo>
                  <a:pt x="2401966" y="10058400"/>
                </a:lnTo>
                <a:lnTo>
                  <a:pt x="0" y="10058400"/>
                </a:lnTo>
                <a:close/>
              </a:path>
            </a:pathLst>
          </a:custGeom>
          <a:solidFill>
            <a:srgbClr val="FECA4B"/>
          </a:solidFill>
          <a:ln>
            <a:solidFill>
              <a:srgbClr val="FECA4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37" dirty="0"/>
          </a:p>
        </p:txBody>
      </p:sp>
      <p:sp>
        <p:nvSpPr>
          <p:cNvPr id="2" name="Title 1">
            <a:extLst>
              <a:ext uri="{FF2B5EF4-FFF2-40B4-BE49-F238E27FC236}">
                <a16:creationId xmlns:a16="http://schemas.microsoft.com/office/drawing/2014/main" id="{AEA5083B-CC27-4F1C-AD03-E3DBEC1C9E78}"/>
              </a:ext>
            </a:extLst>
          </p:cNvPr>
          <p:cNvSpPr>
            <a:spLocks noGrp="1"/>
          </p:cNvSpPr>
          <p:nvPr>
            <p:ph type="title" idx="4294967295"/>
          </p:nvPr>
        </p:nvSpPr>
        <p:spPr>
          <a:xfrm>
            <a:off x="1300944" y="1239012"/>
            <a:ext cx="6333428" cy="4095750"/>
          </a:xfrm>
        </p:spPr>
        <p:txBody>
          <a:bodyPr/>
          <a:lstStyle/>
          <a:p>
            <a:r>
              <a:rPr lang="en-US" sz="6600" b="1" dirty="0">
                <a:solidFill>
                  <a:schemeClr val="bg1"/>
                </a:solidFill>
              </a:rPr>
              <a:t>What could happen if I don’t finish all my medicine?</a:t>
            </a:r>
            <a:endParaRPr lang="en-ZA" sz="6600" b="1" dirty="0">
              <a:solidFill>
                <a:schemeClr val="bg1"/>
              </a:solidFill>
            </a:endParaRPr>
          </a:p>
        </p:txBody>
      </p:sp>
      <p:sp>
        <p:nvSpPr>
          <p:cNvPr id="29" name="Content Placeholder 28">
            <a:extLst>
              <a:ext uri="{FF2B5EF4-FFF2-40B4-BE49-F238E27FC236}">
                <a16:creationId xmlns:a16="http://schemas.microsoft.com/office/drawing/2014/main" id="{07FF37F8-D747-444C-8664-2DF836965C77}"/>
              </a:ext>
            </a:extLst>
          </p:cNvPr>
          <p:cNvSpPr>
            <a:spLocks noGrp="1"/>
          </p:cNvSpPr>
          <p:nvPr>
            <p:ph sz="half" idx="4294967295"/>
          </p:nvPr>
        </p:nvSpPr>
        <p:spPr>
          <a:xfrm>
            <a:off x="1300945" y="5608320"/>
            <a:ext cx="6071406" cy="4298459"/>
          </a:xfrm>
        </p:spPr>
        <p:txBody>
          <a:bodyPr/>
          <a:lstStyle/>
          <a:p>
            <a:pPr marL="0" indent="0">
              <a:lnSpc>
                <a:spcPct val="100000"/>
              </a:lnSpc>
              <a:spcBef>
                <a:spcPts val="1800"/>
              </a:spcBef>
              <a:buNone/>
            </a:pPr>
            <a:r>
              <a:rPr lang="en-US" sz="3300" dirty="0">
                <a:solidFill>
                  <a:schemeClr val="tx1"/>
                </a:solidFill>
                <a:latin typeface="Calibri" panose="020F0502020204030204" pitchFamily="34" charset="0"/>
              </a:rPr>
              <a:t>Taking the TB medicine now can stop the TB germs from waking up and making you sick later.</a:t>
            </a:r>
          </a:p>
          <a:p>
            <a:pPr marL="0" indent="0">
              <a:lnSpc>
                <a:spcPct val="100000"/>
              </a:lnSpc>
              <a:spcBef>
                <a:spcPts val="1800"/>
              </a:spcBef>
              <a:buNone/>
            </a:pPr>
            <a:r>
              <a:rPr lang="en-US" sz="3300" dirty="0">
                <a:solidFill>
                  <a:schemeClr val="tx1"/>
                </a:solidFill>
                <a:latin typeface="Calibri" panose="020F0502020204030204" pitchFamily="34" charset="0"/>
              </a:rPr>
              <a:t>To protect yourself, it is important to take all the medicine!</a:t>
            </a:r>
          </a:p>
          <a:p>
            <a:pPr marL="0" indent="0">
              <a:lnSpc>
                <a:spcPct val="100000"/>
              </a:lnSpc>
              <a:spcBef>
                <a:spcPts val="1800"/>
              </a:spcBef>
              <a:buNone/>
            </a:pPr>
            <a:endParaRPr lang="en-US" sz="3300" dirty="0">
              <a:solidFill>
                <a:schemeClr val="tx1"/>
              </a:solidFill>
              <a:latin typeface="Calibri" panose="020F0502020204030204" pitchFamily="34" charset="0"/>
            </a:endParaRPr>
          </a:p>
        </p:txBody>
      </p:sp>
      <p:grpSp>
        <p:nvGrpSpPr>
          <p:cNvPr id="8" name="Group 7"/>
          <p:cNvGrpSpPr/>
          <p:nvPr/>
        </p:nvGrpSpPr>
        <p:grpSpPr>
          <a:xfrm>
            <a:off x="14338385" y="8878262"/>
            <a:ext cx="1367820" cy="1300768"/>
            <a:chOff x="14338384" y="8878261"/>
            <a:chExt cx="1367820" cy="1300768"/>
          </a:xfrm>
          <a:solidFill>
            <a:schemeClr val="accent1">
              <a:lumMod val="75000"/>
            </a:schemeClr>
          </a:solidFill>
        </p:grpSpPr>
        <p:sp>
          <p:nvSpPr>
            <p:cNvPr id="9"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19</a:t>
              </a:r>
            </a:p>
          </p:txBody>
        </p:sp>
      </p:grpSp>
    </p:spTree>
    <p:extLst>
      <p:ext uri="{BB962C8B-B14F-4D97-AF65-F5344CB8AC3E}">
        <p14:creationId xmlns:p14="http://schemas.microsoft.com/office/powerpoint/2010/main" val="50474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25440" y="1383029"/>
            <a:ext cx="8153400" cy="1013185"/>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What could happen if I don’t finish all my medicine?</a:t>
            </a:r>
            <a:endParaRPr b="1" dirty="0">
              <a:solidFill>
                <a:schemeClr val="tx1"/>
              </a:solidFill>
            </a:endParaRPr>
          </a:p>
        </p:txBody>
      </p:sp>
      <p:sp>
        <p:nvSpPr>
          <p:cNvPr id="216" name="Google Shape;216;p24"/>
          <p:cNvSpPr txBox="1">
            <a:spLocks noGrp="1"/>
          </p:cNvSpPr>
          <p:nvPr>
            <p:ph type="body" idx="3"/>
          </p:nvPr>
        </p:nvSpPr>
        <p:spPr>
          <a:xfrm>
            <a:off x="5425440" y="2640330"/>
            <a:ext cx="8313420" cy="6618285"/>
          </a:xfrm>
          <a:prstGeom prst="rect">
            <a:avLst/>
          </a:prstGeom>
        </p:spPr>
        <p:txBody>
          <a:bodyPr spcFirstLastPara="1" vert="horz" wrap="square" lIns="0" tIns="0" rIns="0" bIns="0" rtlCol="0" anchor="t" anchorCtr="0">
            <a:noAutofit/>
          </a:bodyPr>
          <a:lstStyle/>
          <a:p>
            <a:pPr fontAlgn="base">
              <a:lnSpc>
                <a:spcPct val="100000"/>
              </a:lnSpc>
              <a:spcBef>
                <a:spcPts val="1200"/>
              </a:spcBef>
              <a:buClr>
                <a:schemeClr val="accent1"/>
              </a:buClr>
              <a:buSzPct val="90000"/>
              <a:buFont typeface="Wingdings 3" panose="05040102010807070707" pitchFamily="18" charset="2"/>
              <a:buChar char=""/>
            </a:pPr>
            <a:r>
              <a:rPr lang="en-US" sz="2914" dirty="0">
                <a:solidFill>
                  <a:schemeClr val="tx1"/>
                </a:solidFill>
                <a:latin typeface="Calibri" panose="020F0502020204030204" pitchFamily="34" charset="0"/>
              </a:rPr>
              <a:t>If you don’t take all the medicine the TB germs will remain in your body.</a:t>
            </a:r>
          </a:p>
          <a:p>
            <a:pPr fontAlgn="base">
              <a:lnSpc>
                <a:spcPct val="100000"/>
              </a:lnSpc>
              <a:spcBef>
                <a:spcPts val="1200"/>
              </a:spcBef>
              <a:buClr>
                <a:schemeClr val="accent1"/>
              </a:buClr>
              <a:buSzPct val="90000"/>
              <a:buFont typeface="Wingdings 3" panose="05040102010807070707" pitchFamily="18" charset="2"/>
              <a:buChar char=""/>
            </a:pPr>
            <a:r>
              <a:rPr lang="en-US" sz="2914" dirty="0">
                <a:solidFill>
                  <a:schemeClr val="tx1"/>
                </a:solidFill>
                <a:latin typeface="Calibri" panose="020F0502020204030204" pitchFamily="34" charset="0"/>
              </a:rPr>
              <a:t>The TB germs may wake up and become active later on. </a:t>
            </a:r>
          </a:p>
          <a:p>
            <a:pPr fontAlgn="base">
              <a:lnSpc>
                <a:spcPct val="100000"/>
              </a:lnSpc>
              <a:spcBef>
                <a:spcPts val="1200"/>
              </a:spcBef>
              <a:buClr>
                <a:schemeClr val="accent1"/>
              </a:buClr>
              <a:buSzPct val="90000"/>
              <a:buFont typeface="Wingdings 3" panose="05040102010807070707" pitchFamily="18" charset="2"/>
              <a:buChar char=""/>
            </a:pPr>
            <a:r>
              <a:rPr lang="en-US" sz="2914" dirty="0">
                <a:solidFill>
                  <a:schemeClr val="tx1"/>
                </a:solidFill>
                <a:latin typeface="Calibri" panose="020F0502020204030204" pitchFamily="34" charset="0"/>
              </a:rPr>
              <a:t>Finishing all the medicine now gives you the best chance to prevent getting sick with TB later.</a:t>
            </a:r>
          </a:p>
        </p:txBody>
      </p:sp>
      <p:grpSp>
        <p:nvGrpSpPr>
          <p:cNvPr id="6" name="Group 5"/>
          <p:cNvGrpSpPr/>
          <p:nvPr/>
        </p:nvGrpSpPr>
        <p:grpSpPr>
          <a:xfrm>
            <a:off x="14338385" y="8878262"/>
            <a:ext cx="1367820" cy="1300768"/>
            <a:chOff x="14338384" y="8878261"/>
            <a:chExt cx="1367820" cy="1300768"/>
          </a:xfrm>
          <a:solidFill>
            <a:schemeClr val="accent1">
              <a:lumMod val="75000"/>
            </a:schemeClr>
          </a:solidFill>
        </p:grpSpPr>
        <p:sp>
          <p:nvSpPr>
            <p:cNvPr id="7"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723522" y="9143471"/>
              <a:ext cx="821278" cy="523220"/>
            </a:xfrm>
            <a:prstGeom prst="rect">
              <a:avLst/>
            </a:prstGeom>
            <a:grp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20</a:t>
              </a: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66" t="933" r="839" b="1221"/>
          <a:stretch/>
        </p:blipFill>
        <p:spPr>
          <a:xfrm>
            <a:off x="946398" y="1417509"/>
            <a:ext cx="3551776" cy="2277872"/>
          </a:xfrm>
          <a:prstGeom prst="rect">
            <a:avLst/>
          </a:prstGeom>
          <a:ln w="3175">
            <a:solidFill>
              <a:schemeClr val="tx1"/>
            </a:solidFill>
          </a:ln>
          <a:effectLst>
            <a:glow rad="76200">
              <a:schemeClr val="accent5">
                <a:lumMod val="95000"/>
              </a:schemeClr>
            </a:glow>
          </a:effectLst>
        </p:spPr>
      </p:pic>
    </p:spTree>
    <p:extLst>
      <p:ext uri="{BB962C8B-B14F-4D97-AF65-F5344CB8AC3E}">
        <p14:creationId xmlns:p14="http://schemas.microsoft.com/office/powerpoint/2010/main" val="3081130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9BA4F1C-984E-4401-BA74-963098C6BD9A}"/>
              </a:ext>
            </a:extLst>
          </p:cNvPr>
          <p:cNvSpPr txBox="1"/>
          <p:nvPr/>
        </p:nvSpPr>
        <p:spPr>
          <a:xfrm>
            <a:off x="1085850" y="6781878"/>
            <a:ext cx="13220700" cy="2554545"/>
          </a:xfrm>
          <a:prstGeom prst="rect">
            <a:avLst/>
          </a:prstGeom>
          <a:noFill/>
        </p:spPr>
        <p:txBody>
          <a:bodyPr wrap="square" rtlCol="0">
            <a:spAutoFit/>
          </a:bodyPr>
          <a:lstStyle/>
          <a:p>
            <a:pPr algn="ctr"/>
            <a:r>
              <a:rPr lang="en-US" sz="8000" b="1" dirty="0">
                <a:solidFill>
                  <a:srgbClr val="A6D86E"/>
                </a:solidFill>
                <a:latin typeface="+mj-lt"/>
              </a:rPr>
              <a:t>Working Together to </a:t>
            </a:r>
            <a:br>
              <a:rPr lang="en-US" sz="8000" b="1" dirty="0">
                <a:solidFill>
                  <a:srgbClr val="A6D86E"/>
                </a:solidFill>
                <a:latin typeface="+mj-lt"/>
              </a:rPr>
            </a:br>
            <a:r>
              <a:rPr lang="en-US" sz="8000" b="1" dirty="0">
                <a:solidFill>
                  <a:srgbClr val="A6D86E"/>
                </a:solidFill>
                <a:latin typeface="+mj-lt"/>
              </a:rPr>
              <a:t>Eliminate TB </a:t>
            </a:r>
          </a:p>
        </p:txBody>
      </p:sp>
      <p:grpSp>
        <p:nvGrpSpPr>
          <p:cNvPr id="14" name="Group 13"/>
          <p:cNvGrpSpPr/>
          <p:nvPr/>
        </p:nvGrpSpPr>
        <p:grpSpPr>
          <a:xfrm>
            <a:off x="14333331" y="8894304"/>
            <a:ext cx="1367820" cy="1300768"/>
            <a:chOff x="14338384" y="8878261"/>
            <a:chExt cx="1367820" cy="1300768"/>
          </a:xfrm>
        </p:grpSpPr>
        <p:sp>
          <p:nvSpPr>
            <p:cNvPr id="15"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1E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21</a:t>
              </a:r>
            </a:p>
          </p:txBody>
        </p:sp>
      </p:grpSp>
      <p:grpSp>
        <p:nvGrpSpPr>
          <p:cNvPr id="4" name="Group 3"/>
          <p:cNvGrpSpPr/>
          <p:nvPr/>
        </p:nvGrpSpPr>
        <p:grpSpPr>
          <a:xfrm>
            <a:off x="613776" y="622243"/>
            <a:ext cx="14109746" cy="5156177"/>
            <a:chOff x="613776" y="622244"/>
            <a:chExt cx="14109746" cy="5156176"/>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5000" contrast="-1000"/>
                      </a14:imgEffect>
                    </a14:imgLayer>
                  </a14:imgProps>
                </a:ext>
              </a:extLst>
            </a:blip>
            <a:srcRect l="2439" t="16793" r="2880" b="22389"/>
            <a:stretch/>
          </p:blipFill>
          <p:spPr>
            <a:xfrm>
              <a:off x="926926" y="871319"/>
              <a:ext cx="13796596" cy="4907101"/>
            </a:xfrm>
            <a:prstGeom prst="rect">
              <a:avLst/>
            </a:prstGeom>
            <a:pattFill prst="pct5">
              <a:fgClr>
                <a:schemeClr val="bg2"/>
              </a:fgClr>
              <a:bgClr>
                <a:schemeClr val="bg1"/>
              </a:bgClr>
            </a:pattFill>
          </p:spPr>
        </p:pic>
        <p:sp>
          <p:nvSpPr>
            <p:cNvPr id="2" name="TextBox 1"/>
            <p:cNvSpPr txBox="1"/>
            <p:nvPr/>
          </p:nvSpPr>
          <p:spPr>
            <a:xfrm>
              <a:off x="613776" y="622244"/>
              <a:ext cx="14016623" cy="923330"/>
            </a:xfrm>
            <a:prstGeom prst="rect">
              <a:avLst/>
            </a:prstGeom>
            <a:noFill/>
          </p:spPr>
          <p:txBody>
            <a:bodyPr wrap="square" rtlCol="0">
              <a:spAutoFit/>
            </a:bodyPr>
            <a:lstStyle/>
            <a:p>
              <a:pPr algn="ctr"/>
              <a:r>
                <a:rPr lang="en-US" sz="5400" i="1" dirty="0">
                  <a:solidFill>
                    <a:srgbClr val="FF0000"/>
                  </a:solidFill>
                  <a:effectLst>
                    <a:outerShdw blurRad="38100" dist="38100" dir="2700000" algn="tl">
                      <a:srgbClr val="000000">
                        <a:alpha val="43137"/>
                      </a:srgbClr>
                    </a:outerShdw>
                  </a:effectLst>
                  <a:latin typeface="+mj-lt"/>
                </a:rPr>
                <a:t>Insert local image of your team here</a:t>
              </a:r>
            </a:p>
          </p:txBody>
        </p:sp>
      </p:grpSp>
    </p:spTree>
    <p:extLst>
      <p:ext uri="{BB962C8B-B14F-4D97-AF65-F5344CB8AC3E}">
        <p14:creationId xmlns:p14="http://schemas.microsoft.com/office/powerpoint/2010/main" val="2321933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213;p24"/>
          <p:cNvSpPr txBox="1">
            <a:spLocks noGrp="1"/>
          </p:cNvSpPr>
          <p:nvPr>
            <p:ph type="title"/>
          </p:nvPr>
        </p:nvSpPr>
        <p:spPr>
          <a:xfrm>
            <a:off x="5494021" y="1412749"/>
            <a:ext cx="7929813" cy="914886"/>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Working Together to Eliminate TB</a:t>
            </a:r>
            <a:endParaRPr b="1" dirty="0">
              <a:solidFill>
                <a:schemeClr val="tx1"/>
              </a:solidFill>
            </a:endParaRPr>
          </a:p>
        </p:txBody>
      </p:sp>
      <p:sp>
        <p:nvSpPr>
          <p:cNvPr id="18" name="Google Shape;216;p24"/>
          <p:cNvSpPr txBox="1">
            <a:spLocks noGrp="1"/>
          </p:cNvSpPr>
          <p:nvPr>
            <p:ph type="body" idx="3"/>
          </p:nvPr>
        </p:nvSpPr>
        <p:spPr>
          <a:xfrm>
            <a:off x="5396144" y="2495534"/>
            <a:ext cx="7816938" cy="6862133"/>
          </a:xfrm>
          <a:prstGeom prst="rect">
            <a:avLst/>
          </a:prstGeom>
        </p:spPr>
        <p:txBody>
          <a:bodyPr spcFirstLastPara="1" vert="horz" wrap="square" lIns="0" tIns="0" rIns="0" bIns="0" rtlCol="0" anchor="t" anchorCtr="0">
            <a:noAutofit/>
          </a:bodyPr>
          <a:lstStyle/>
          <a:p>
            <a:pPr marL="121440" indent="0" fontAlgn="base">
              <a:buSzPct val="100000"/>
              <a:buNone/>
            </a:pPr>
            <a:r>
              <a:rPr lang="en-US" sz="2909" dirty="0">
                <a:solidFill>
                  <a:schemeClr val="tx1"/>
                </a:solidFill>
                <a:latin typeface="Calibri" panose="020F0502020204030204" pitchFamily="34" charset="0"/>
                <a:cs typeface="Calibri" panose="020F0502020204030204" pitchFamily="34" charset="0"/>
              </a:rPr>
              <a:t>[</a:t>
            </a:r>
            <a:r>
              <a:rPr lang="en-US" sz="2909" i="1" dirty="0">
                <a:solidFill>
                  <a:schemeClr val="tx1"/>
                </a:solidFill>
                <a:latin typeface="Calibri" panose="020F0502020204030204" pitchFamily="34" charset="0"/>
                <a:cs typeface="Calibri" panose="020F0502020204030204" pitchFamily="34" charset="0"/>
              </a:rPr>
              <a:t>Ask if any questions about the information that was shared</a:t>
            </a:r>
            <a:r>
              <a:rPr lang="en-US" sz="2909" dirty="0">
                <a:solidFill>
                  <a:schemeClr val="tx1"/>
                </a:solidFill>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2"/>
          <a:stretch>
            <a:fillRect/>
          </a:stretch>
        </p:blipFill>
        <p:spPr>
          <a:xfrm>
            <a:off x="951275" y="1446251"/>
            <a:ext cx="3535438" cy="2246897"/>
          </a:xfrm>
          <a:prstGeom prst="rect">
            <a:avLst/>
          </a:prstGeom>
          <a:ln w="3175">
            <a:solidFill>
              <a:schemeClr val="tx1"/>
            </a:solidFill>
          </a:ln>
          <a:effectLst>
            <a:glow rad="76200">
              <a:schemeClr val="accent5">
                <a:lumMod val="95000"/>
              </a:schemeClr>
            </a:glow>
          </a:effectLst>
        </p:spPr>
      </p:pic>
      <p:sp>
        <p:nvSpPr>
          <p:cNvPr id="19" name="TextBox 18"/>
          <p:cNvSpPr txBox="1"/>
          <p:nvPr/>
        </p:nvSpPr>
        <p:spPr>
          <a:xfrm>
            <a:off x="14718469" y="9159514"/>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21</a:t>
            </a:r>
          </a:p>
        </p:txBody>
      </p:sp>
      <p:grpSp>
        <p:nvGrpSpPr>
          <p:cNvPr id="9" name="Group 8"/>
          <p:cNvGrpSpPr/>
          <p:nvPr/>
        </p:nvGrpSpPr>
        <p:grpSpPr>
          <a:xfrm>
            <a:off x="14333331" y="8894304"/>
            <a:ext cx="1367820" cy="1300768"/>
            <a:chOff x="14338384" y="8878261"/>
            <a:chExt cx="1367820" cy="1300768"/>
          </a:xfrm>
        </p:grpSpPr>
        <p:sp>
          <p:nvSpPr>
            <p:cNvPr id="10"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1E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22</a:t>
              </a:r>
            </a:p>
          </p:txBody>
        </p:sp>
      </p:grpSp>
    </p:spTree>
    <p:extLst>
      <p:ext uri="{BB962C8B-B14F-4D97-AF65-F5344CB8AC3E}">
        <p14:creationId xmlns:p14="http://schemas.microsoft.com/office/powerpoint/2010/main" val="2450164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1" y="0"/>
            <a:ext cx="11440632" cy="10058400"/>
          </a:xfrm>
          <a:custGeom>
            <a:avLst/>
            <a:gdLst>
              <a:gd name="connsiteX0" fmla="*/ 0 w 11440632"/>
              <a:gd name="connsiteY0" fmla="*/ 0 h 10058400"/>
              <a:gd name="connsiteX1" fmla="*/ 3913149 w 11440632"/>
              <a:gd name="connsiteY1" fmla="*/ 0 h 10058400"/>
              <a:gd name="connsiteX2" fmla="*/ 8244504 w 11440632"/>
              <a:gd name="connsiteY2" fmla="*/ 0 h 10058400"/>
              <a:gd name="connsiteX3" fmla="*/ 8966622 w 11440632"/>
              <a:gd name="connsiteY3" fmla="*/ 436420 h 10058400"/>
              <a:gd name="connsiteX4" fmla="*/ 11326212 w 11440632"/>
              <a:gd name="connsiteY4" fmla="*/ 4603173 h 10058400"/>
              <a:gd name="connsiteX5" fmla="*/ 11326212 w 11440632"/>
              <a:gd name="connsiteY5" fmla="*/ 5455228 h 10058400"/>
              <a:gd name="connsiteX6" fmla="*/ 8966622 w 11440632"/>
              <a:gd name="connsiteY6" fmla="*/ 9621983 h 10058400"/>
              <a:gd name="connsiteX7" fmla="*/ 8244504 w 11440632"/>
              <a:gd name="connsiteY7" fmla="*/ 10058400 h 10058400"/>
              <a:gd name="connsiteX8" fmla="*/ 3913149 w 11440632"/>
              <a:gd name="connsiteY8" fmla="*/ 10058400 h 10058400"/>
              <a:gd name="connsiteX9" fmla="*/ 0 w 11440632"/>
              <a:gd name="connsiteY9"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40632" h="10058400">
                <a:moveTo>
                  <a:pt x="0" y="0"/>
                </a:moveTo>
                <a:lnTo>
                  <a:pt x="3913149" y="0"/>
                </a:lnTo>
                <a:lnTo>
                  <a:pt x="8244504" y="0"/>
                </a:lnTo>
                <a:cubicBezTo>
                  <a:pt x="8539455" y="0"/>
                  <a:pt x="8824232" y="166256"/>
                  <a:pt x="8966622" y="436420"/>
                </a:cubicBezTo>
                <a:lnTo>
                  <a:pt x="11326212" y="4603173"/>
                </a:lnTo>
                <a:cubicBezTo>
                  <a:pt x="11478773" y="4862946"/>
                  <a:pt x="11478773" y="5195455"/>
                  <a:pt x="11326212" y="5455228"/>
                </a:cubicBezTo>
                <a:lnTo>
                  <a:pt x="8966622" y="9621983"/>
                </a:lnTo>
                <a:cubicBezTo>
                  <a:pt x="8824232" y="9892147"/>
                  <a:pt x="8539455" y="10058400"/>
                  <a:pt x="8244504" y="10058400"/>
                </a:cubicBezTo>
                <a:lnTo>
                  <a:pt x="3913149" y="10058400"/>
                </a:lnTo>
                <a:lnTo>
                  <a:pt x="0" y="10058400"/>
                </a:lnTo>
                <a:close/>
              </a:path>
            </a:pathLst>
          </a:custGeom>
          <a:solidFill>
            <a:srgbClr val="AFDC7E"/>
          </a:solidFill>
          <a:ln>
            <a:solidFill>
              <a:srgbClr val="A6D86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37" dirty="0"/>
          </a:p>
        </p:txBody>
      </p:sp>
      <p:grpSp>
        <p:nvGrpSpPr>
          <p:cNvPr id="13" name="Group 12"/>
          <p:cNvGrpSpPr/>
          <p:nvPr/>
        </p:nvGrpSpPr>
        <p:grpSpPr>
          <a:xfrm>
            <a:off x="14338385" y="8878262"/>
            <a:ext cx="1367820" cy="1300768"/>
            <a:chOff x="14338384" y="8878261"/>
            <a:chExt cx="1367820" cy="1300768"/>
          </a:xfrm>
        </p:grpSpPr>
        <p:sp>
          <p:nvSpPr>
            <p:cNvPr id="5"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A6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4611655" y="9106496"/>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23</a:t>
              </a:r>
            </a:p>
          </p:txBody>
        </p:sp>
      </p:grpSp>
      <p:sp>
        <p:nvSpPr>
          <p:cNvPr id="7" name="TextBox 6"/>
          <p:cNvSpPr txBox="1"/>
          <p:nvPr/>
        </p:nvSpPr>
        <p:spPr>
          <a:xfrm>
            <a:off x="1034716" y="3608929"/>
            <a:ext cx="8807116" cy="1107996"/>
          </a:xfrm>
          <a:prstGeom prst="rect">
            <a:avLst/>
          </a:prstGeom>
          <a:noFill/>
        </p:spPr>
        <p:txBody>
          <a:bodyPr wrap="square" rtlCol="0">
            <a:spAutoFit/>
          </a:bodyPr>
          <a:lstStyle/>
          <a:p>
            <a:r>
              <a:rPr lang="en-US" sz="6600" b="1" dirty="0">
                <a:solidFill>
                  <a:schemeClr val="bg1"/>
                </a:solidFill>
                <a:latin typeface="+mj-lt"/>
              </a:rPr>
              <a:t>Acknowledgements</a:t>
            </a:r>
          </a:p>
        </p:txBody>
      </p:sp>
      <p:sp>
        <p:nvSpPr>
          <p:cNvPr id="8" name="TextBox 7"/>
          <p:cNvSpPr txBox="1"/>
          <p:nvPr/>
        </p:nvSpPr>
        <p:spPr>
          <a:xfrm>
            <a:off x="1666241" y="2111355"/>
            <a:ext cx="7762239" cy="1220847"/>
          </a:xfrm>
          <a:prstGeom prst="rect">
            <a:avLst/>
          </a:prstGeom>
          <a:noFill/>
        </p:spPr>
        <p:txBody>
          <a:bodyPr wrap="square" rtlCol="0">
            <a:spAutoFit/>
          </a:bodyPr>
          <a:lstStyle/>
          <a:p>
            <a:pPr>
              <a:lnSpc>
                <a:spcPts val="2200"/>
              </a:lnSpc>
            </a:pPr>
            <a:r>
              <a:rPr lang="en-US" sz="1800" dirty="0">
                <a:latin typeface="Calibri" panose="020F0502020204030204" pitchFamily="34" charset="0"/>
              </a:rPr>
              <a:t>The development of this product was made possible through a collaboration </a:t>
            </a:r>
            <a:br>
              <a:rPr lang="en-US" sz="1800" dirty="0">
                <a:latin typeface="Calibri" panose="020F0502020204030204" pitchFamily="34" charset="0"/>
              </a:rPr>
            </a:br>
            <a:r>
              <a:rPr lang="en-US" sz="1800" dirty="0">
                <a:latin typeface="Calibri" panose="020F0502020204030204" pitchFamily="34" charset="0"/>
              </a:rPr>
              <a:t>with the Chuuk State TB and Hansen’s Disease Program, the Federated States of Micronesia National TB Program, the Centers for Disease Control and Prevention (CDC), and the Curry International Tuberculosis Center (CITC).</a:t>
            </a:r>
          </a:p>
        </p:txBody>
      </p:sp>
      <p:sp>
        <p:nvSpPr>
          <p:cNvPr id="10" name="TextBox 9"/>
          <p:cNvSpPr txBox="1"/>
          <p:nvPr/>
        </p:nvSpPr>
        <p:spPr>
          <a:xfrm>
            <a:off x="1666240" y="4878823"/>
            <a:ext cx="8371840" cy="3329116"/>
          </a:xfrm>
          <a:prstGeom prst="rect">
            <a:avLst/>
          </a:prstGeom>
          <a:noFill/>
        </p:spPr>
        <p:txBody>
          <a:bodyPr wrap="square" rtlCol="0">
            <a:spAutoFit/>
          </a:bodyPr>
          <a:lstStyle/>
          <a:p>
            <a:pPr>
              <a:lnSpc>
                <a:spcPts val="2200"/>
              </a:lnSpc>
              <a:spcBef>
                <a:spcPts val="1200"/>
              </a:spcBef>
            </a:pPr>
            <a:r>
              <a:rPr lang="en-US" sz="1800" dirty="0">
                <a:latin typeface="Calibri" panose="020F0502020204030204" pitchFamily="34" charset="0"/>
              </a:rPr>
              <a:t>CITC is a project of the University of California, San Francisco, funded by the CDC. The development, ﬁeld testing, and design, of this ﬂipbook was funded through Cooperative Agreement NU52PS910163-03. The views expressed in written materials or publications do not necessarily reﬂect the ofﬁcial policies of the Department of Health and Human Services, nor does the mention of trade names, commercial practices, or organizations imply endorsement by the U.S. Government.</a:t>
            </a:r>
          </a:p>
          <a:p>
            <a:pPr>
              <a:spcBef>
                <a:spcPts val="1200"/>
              </a:spcBef>
            </a:pPr>
            <a:r>
              <a:rPr lang="en-US" sz="1800" dirty="0">
                <a:latin typeface="Calibri" panose="020F0502020204030204" pitchFamily="34" charset="0"/>
              </a:rPr>
              <a:t>This PowerPoint file is available in a modifiable format to enable local adaptation. Permission is granted for nonproﬁt educational use and duplication, but we ask </a:t>
            </a:r>
            <a:br>
              <a:rPr lang="en-US" sz="1800" dirty="0">
                <a:latin typeface="Calibri" panose="020F0502020204030204" pitchFamily="34" charset="0"/>
              </a:rPr>
            </a:br>
            <a:r>
              <a:rPr lang="en-US" sz="1800" dirty="0">
                <a:latin typeface="Calibri" panose="020F0502020204030204" pitchFamily="34" charset="0"/>
              </a:rPr>
              <a:t>that acknowledgements of design and image credits be retained where used.</a:t>
            </a:r>
            <a:br>
              <a:rPr lang="en-US" sz="1800" dirty="0">
                <a:latin typeface="Calibri" panose="020F0502020204030204" pitchFamily="34" charset="0"/>
              </a:rPr>
            </a:br>
            <a:endParaRPr lang="en-US" sz="1800" dirty="0">
              <a:latin typeface="Calibri" panose="020F0502020204030204" pitchFamily="34" charset="0"/>
            </a:endParaRPr>
          </a:p>
          <a:p>
            <a:pPr>
              <a:lnSpc>
                <a:spcPts val="2200"/>
              </a:lnSpc>
            </a:pPr>
            <a:r>
              <a:rPr lang="en-US" sz="1800" dirty="0">
                <a:latin typeface="Calibri" panose="020F0502020204030204" pitchFamily="34" charset="0"/>
              </a:rPr>
              <a:t>Design: Edi Berton Design</a:t>
            </a:r>
          </a:p>
        </p:txBody>
      </p:sp>
      <p:sp>
        <p:nvSpPr>
          <p:cNvPr id="14" name="TextBox 13"/>
          <p:cNvSpPr txBox="1"/>
          <p:nvPr/>
        </p:nvSpPr>
        <p:spPr>
          <a:xfrm>
            <a:off x="11890390" y="3813998"/>
            <a:ext cx="1615854" cy="3947234"/>
          </a:xfrm>
          <a:prstGeom prst="rect">
            <a:avLst/>
          </a:prstGeom>
          <a:noFill/>
        </p:spPr>
        <p:txBody>
          <a:bodyPr wrap="square" rtlCol="0">
            <a:spAutoFit/>
          </a:bodyPr>
          <a:lstStyle/>
          <a:p>
            <a:pPr>
              <a:spcAft>
                <a:spcPts val="600"/>
              </a:spcAft>
            </a:pPr>
            <a:r>
              <a:rPr lang="en-US" sz="1800" b="1" dirty="0">
                <a:solidFill>
                  <a:srgbClr val="AFDC7E"/>
                </a:solidFill>
              </a:rPr>
              <a:t>Image Credits</a:t>
            </a:r>
          </a:p>
          <a:p>
            <a:r>
              <a:rPr lang="en-US" sz="1000" b="1" dirty="0">
                <a:latin typeface="Calibri" panose="020F0502020204030204" pitchFamily="34" charset="0"/>
                <a:cs typeface="Calibri" panose="020F0502020204030204" pitchFamily="34" charset="0"/>
              </a:rPr>
              <a:t>Cover</a:t>
            </a:r>
          </a:p>
          <a:p>
            <a:r>
              <a:rPr lang="en-US" sz="1000" dirty="0">
                <a:latin typeface="Calibri" panose="020F0502020204030204" pitchFamily="34" charset="0"/>
                <a:cs typeface="Calibri" panose="020F0502020204030204" pitchFamily="34" charset="0"/>
              </a:rPr>
              <a:t>photo: Hirouki Mori</a:t>
            </a:r>
          </a:p>
          <a:p>
            <a:pPr>
              <a:spcBef>
                <a:spcPts val="600"/>
              </a:spcBef>
            </a:pPr>
            <a:r>
              <a:rPr lang="en-US" sz="1000" b="1" dirty="0">
                <a:latin typeface="Calibri" panose="020F0502020204030204" pitchFamily="34" charset="0"/>
                <a:cs typeface="Calibri" panose="020F0502020204030204" pitchFamily="34" charset="0"/>
              </a:rPr>
              <a:t>Page 1</a:t>
            </a:r>
          </a:p>
          <a:p>
            <a:r>
              <a:rPr lang="en-US" sz="1000" dirty="0">
                <a:latin typeface="Calibri" panose="020F0502020204030204" pitchFamily="34" charset="0"/>
                <a:cs typeface="Calibri" panose="020F0502020204030204" pitchFamily="34" charset="0"/>
              </a:rPr>
              <a:t>illustration: Kateryna Kon / Adobe Stock</a:t>
            </a:r>
          </a:p>
          <a:p>
            <a:pPr>
              <a:spcBef>
                <a:spcPts val="600"/>
              </a:spcBef>
            </a:pPr>
            <a:r>
              <a:rPr lang="en-US" sz="1000" b="1" dirty="0">
                <a:latin typeface="Calibri" panose="020F0502020204030204" pitchFamily="34" charset="0"/>
                <a:cs typeface="Calibri" panose="020F0502020204030204" pitchFamily="34" charset="0"/>
              </a:rPr>
              <a:t>Page 3</a:t>
            </a:r>
          </a:p>
          <a:p>
            <a:r>
              <a:rPr lang="en-US" sz="1000" dirty="0">
                <a:latin typeface="Calibri" panose="020F0502020204030204" pitchFamily="34" charset="0"/>
                <a:cs typeface="Calibri" panose="020F0502020204030204" pitchFamily="34" charset="0"/>
              </a:rPr>
              <a:t>illustration: Southeastern National TB Center (SNTC)</a:t>
            </a:r>
          </a:p>
          <a:p>
            <a:pPr>
              <a:spcBef>
                <a:spcPts val="600"/>
              </a:spcBef>
            </a:pPr>
            <a:r>
              <a:rPr lang="en-US" sz="1000" b="1" dirty="0">
                <a:latin typeface="Calibri" panose="020F0502020204030204" pitchFamily="34" charset="0"/>
                <a:cs typeface="Calibri" panose="020F0502020204030204" pitchFamily="34" charset="0"/>
              </a:rPr>
              <a:t>Page 5</a:t>
            </a:r>
          </a:p>
          <a:p>
            <a:r>
              <a:rPr lang="en-US" sz="1000" dirty="0">
                <a:latin typeface="Calibri" panose="020F0502020204030204" pitchFamily="34" charset="0"/>
                <a:cs typeface="Calibri" panose="020F0502020204030204" pitchFamily="34" charset="0"/>
              </a:rPr>
              <a:t>photo: Nefertti David</a:t>
            </a:r>
          </a:p>
          <a:p>
            <a:r>
              <a:rPr lang="en-US" sz="1000" dirty="0">
                <a:latin typeface="Calibri" panose="020F0502020204030204" pitchFamily="34" charset="0"/>
                <a:cs typeface="Calibri" panose="020F0502020204030204" pitchFamily="34" charset="0"/>
              </a:rPr>
              <a:t>x-ray: Curry International TB Center (CITC)</a:t>
            </a:r>
          </a:p>
          <a:p>
            <a:pPr>
              <a:spcBef>
                <a:spcPts val="600"/>
              </a:spcBef>
            </a:pPr>
            <a:r>
              <a:rPr lang="en-US" sz="1000" b="1" dirty="0">
                <a:latin typeface="Calibri" panose="020F0502020204030204" pitchFamily="34" charset="0"/>
                <a:cs typeface="Calibri" panose="020F0502020204030204" pitchFamily="34" charset="0"/>
              </a:rPr>
              <a:t>Page 7</a:t>
            </a:r>
          </a:p>
          <a:p>
            <a:r>
              <a:rPr lang="en-US" sz="1000" dirty="0">
                <a:latin typeface="Calibri" panose="020F0502020204030204" pitchFamily="34" charset="0"/>
                <a:cs typeface="Calibri" panose="020F0502020204030204" pitchFamily="34" charset="0"/>
              </a:rPr>
              <a:t>photo: Nefertti David</a:t>
            </a:r>
          </a:p>
          <a:p>
            <a:pPr>
              <a:spcBef>
                <a:spcPts val="300"/>
              </a:spcBef>
            </a:pPr>
            <a:r>
              <a:rPr lang="en-US" sz="1000" dirty="0">
                <a:latin typeface="Calibri" panose="020F0502020204030204" pitchFamily="34" charset="0"/>
                <a:cs typeface="Calibri" panose="020F0502020204030204" pitchFamily="34" charset="0"/>
              </a:rPr>
              <a:t>illustration: Centers for Disease Control and Prevention (CDC)</a:t>
            </a:r>
          </a:p>
          <a:p>
            <a:pPr>
              <a:spcBef>
                <a:spcPts val="600"/>
              </a:spcBef>
            </a:pPr>
            <a:r>
              <a:rPr lang="en-US" sz="1000" b="1" dirty="0">
                <a:latin typeface="Calibri" panose="020F0502020204030204" pitchFamily="34" charset="0"/>
                <a:cs typeface="Calibri" panose="020F0502020204030204" pitchFamily="34" charset="0"/>
              </a:rPr>
              <a:t>Page 9</a:t>
            </a:r>
          </a:p>
          <a:p>
            <a:r>
              <a:rPr lang="en-US" sz="1000" dirty="0">
                <a:latin typeface="Calibri" panose="020F0502020204030204" pitchFamily="34" charset="0"/>
                <a:cs typeface="Calibri" panose="020F0502020204030204" pitchFamily="34" charset="0"/>
              </a:rPr>
              <a:t>photo: CITC</a:t>
            </a:r>
          </a:p>
          <a:p>
            <a:endParaRPr lang="en-US" sz="1000" dirty="0"/>
          </a:p>
        </p:txBody>
      </p:sp>
      <p:sp>
        <p:nvSpPr>
          <p:cNvPr id="15" name="TextBox 14"/>
          <p:cNvSpPr txBox="1"/>
          <p:nvPr/>
        </p:nvSpPr>
        <p:spPr>
          <a:xfrm>
            <a:off x="13506244" y="4169822"/>
            <a:ext cx="1747513" cy="3477875"/>
          </a:xfrm>
          <a:prstGeom prst="rect">
            <a:avLst/>
          </a:prstGeom>
          <a:noFill/>
        </p:spPr>
        <p:txBody>
          <a:bodyPr wrap="square" rtlCol="0">
            <a:spAutoFit/>
          </a:bodyPr>
          <a:lstStyle/>
          <a:p>
            <a:pPr>
              <a:spcBef>
                <a:spcPts val="600"/>
              </a:spcBef>
            </a:pPr>
            <a:r>
              <a:rPr lang="en-US" sz="1000" b="1" dirty="0">
                <a:latin typeface="Calibri" panose="020F0502020204030204" pitchFamily="34" charset="0"/>
                <a:cs typeface="Calibri" panose="020F0502020204030204" pitchFamily="34" charset="0"/>
              </a:rPr>
              <a:t>Page 11</a:t>
            </a:r>
          </a:p>
          <a:p>
            <a:r>
              <a:rPr lang="en-US" sz="1000" dirty="0">
                <a:latin typeface="Calibri" panose="020F0502020204030204" pitchFamily="34" charset="0"/>
                <a:cs typeface="Calibri" panose="020F0502020204030204" pitchFamily="34" charset="0"/>
              </a:rPr>
              <a:t>photo: Dr. Dorina Fred</a:t>
            </a:r>
          </a:p>
          <a:p>
            <a:pPr>
              <a:spcBef>
                <a:spcPts val="600"/>
              </a:spcBef>
            </a:pPr>
            <a:r>
              <a:rPr lang="en-US" sz="1000" b="1" dirty="0">
                <a:latin typeface="Calibri" panose="020F0502020204030204" pitchFamily="34" charset="0"/>
                <a:cs typeface="Calibri" panose="020F0502020204030204" pitchFamily="34" charset="0"/>
              </a:rPr>
              <a:t>Page 13</a:t>
            </a:r>
          </a:p>
          <a:p>
            <a:r>
              <a:rPr lang="en-US" sz="1000" dirty="0">
                <a:latin typeface="Calibri" panose="020F0502020204030204" pitchFamily="34" charset="0"/>
                <a:cs typeface="Calibri" panose="020F0502020204030204" pitchFamily="34" charset="0"/>
              </a:rPr>
              <a:t>photos on left: Hirouki Mori</a:t>
            </a:r>
          </a:p>
          <a:p>
            <a:pPr>
              <a:spcBef>
                <a:spcPts val="300"/>
              </a:spcBef>
            </a:pPr>
            <a:r>
              <a:rPr lang="en-US" sz="1000" dirty="0">
                <a:latin typeface="Calibri" panose="020F0502020204030204" pitchFamily="34" charset="0"/>
                <a:cs typeface="Calibri" panose="020F0502020204030204" pitchFamily="34" charset="0"/>
              </a:rPr>
              <a:t>photos on right:</a:t>
            </a:r>
          </a:p>
          <a:p>
            <a:r>
              <a:rPr lang="en-US" sz="1000" dirty="0">
                <a:latin typeface="Calibri" panose="020F0502020204030204" pitchFamily="34" charset="0"/>
                <a:cs typeface="Calibri" panose="020F0502020204030204" pitchFamily="34" charset="0"/>
              </a:rPr>
              <a:t>beer &amp; yeast: Nefertti David</a:t>
            </a:r>
          </a:p>
          <a:p>
            <a:r>
              <a:rPr lang="en-US" sz="1000" dirty="0">
                <a:latin typeface="Calibri" panose="020F0502020204030204" pitchFamily="34" charset="0"/>
                <a:cs typeface="Calibri" panose="020F0502020204030204" pitchFamily="34" charset="0"/>
              </a:rPr>
              <a:t>turkey tails &amp; donuts: CITC</a:t>
            </a:r>
          </a:p>
          <a:p>
            <a:pPr>
              <a:spcBef>
                <a:spcPts val="600"/>
              </a:spcBef>
            </a:pPr>
            <a:r>
              <a:rPr lang="en-US" sz="1000" b="1" dirty="0">
                <a:latin typeface="Calibri" panose="020F0502020204030204" pitchFamily="34" charset="0"/>
                <a:cs typeface="Calibri" panose="020F0502020204030204" pitchFamily="34" charset="0"/>
              </a:rPr>
              <a:t>Page 15</a:t>
            </a:r>
          </a:p>
          <a:p>
            <a:r>
              <a:rPr lang="en-US" sz="1000" dirty="0">
                <a:latin typeface="Calibri" panose="020F0502020204030204" pitchFamily="34" charset="0"/>
                <a:cs typeface="Calibri" panose="020F0502020204030204" pitchFamily="34" charset="0"/>
              </a:rPr>
              <a:t>photo: Dr. Richard Brostrom</a:t>
            </a:r>
          </a:p>
          <a:p>
            <a:r>
              <a:rPr lang="en-US" sz="1000" dirty="0">
                <a:latin typeface="Calibri" panose="020F0502020204030204" pitchFamily="34" charset="0"/>
                <a:cs typeface="Calibri" panose="020F0502020204030204" pitchFamily="34" charset="0"/>
              </a:rPr>
              <a:t>medication: CITC</a:t>
            </a:r>
          </a:p>
          <a:p>
            <a:pPr>
              <a:spcBef>
                <a:spcPts val="600"/>
              </a:spcBef>
            </a:pPr>
            <a:r>
              <a:rPr lang="en-US" sz="1000" b="1" dirty="0">
                <a:latin typeface="Calibri" panose="020F0502020204030204" pitchFamily="34" charset="0"/>
                <a:cs typeface="Calibri" panose="020F0502020204030204" pitchFamily="34" charset="0"/>
              </a:rPr>
              <a:t>Page 17</a:t>
            </a:r>
          </a:p>
          <a:p>
            <a:r>
              <a:rPr lang="en-US" sz="1000" dirty="0">
                <a:latin typeface="Calibri" panose="020F0502020204030204" pitchFamily="34" charset="0"/>
                <a:cs typeface="Calibri" panose="020F0502020204030204" pitchFamily="34" charset="0"/>
              </a:rPr>
              <a:t>photo: Nefertti David</a:t>
            </a:r>
          </a:p>
          <a:p>
            <a:pPr>
              <a:spcBef>
                <a:spcPts val="300"/>
              </a:spcBef>
            </a:pPr>
            <a:r>
              <a:rPr lang="en-US" sz="1000" dirty="0">
                <a:latin typeface="Calibri" panose="020F0502020204030204" pitchFamily="34" charset="0"/>
                <a:cs typeface="Calibri" panose="020F0502020204030204" pitchFamily="34" charset="0"/>
              </a:rPr>
              <a:t>illustration: CDC</a:t>
            </a:r>
          </a:p>
          <a:p>
            <a:pPr>
              <a:spcBef>
                <a:spcPts val="600"/>
              </a:spcBef>
            </a:pPr>
            <a:r>
              <a:rPr lang="en-US" sz="1000" b="1" dirty="0">
                <a:latin typeface="Calibri" panose="020F0502020204030204" pitchFamily="34" charset="0"/>
                <a:cs typeface="Calibri" panose="020F0502020204030204" pitchFamily="34" charset="0"/>
              </a:rPr>
              <a:t>Page 19</a:t>
            </a:r>
          </a:p>
          <a:p>
            <a:r>
              <a:rPr lang="en-US" sz="1000" dirty="0">
                <a:latin typeface="Calibri" panose="020F0502020204030204" pitchFamily="34" charset="0"/>
                <a:cs typeface="Calibri" panose="020F0502020204030204" pitchFamily="34" charset="0"/>
              </a:rPr>
              <a:t>photo: Nefertti David</a:t>
            </a:r>
          </a:p>
          <a:p>
            <a:r>
              <a:rPr lang="en-US" sz="1000" dirty="0">
                <a:latin typeface="Calibri" panose="020F0502020204030204" pitchFamily="34" charset="0"/>
                <a:cs typeface="Calibri" panose="020F0502020204030204" pitchFamily="34" charset="0"/>
              </a:rPr>
              <a:t>medication: CITC</a:t>
            </a:r>
          </a:p>
          <a:p>
            <a:pPr>
              <a:spcBef>
                <a:spcPts val="600"/>
              </a:spcBef>
            </a:pPr>
            <a:r>
              <a:rPr lang="en-US" sz="1000" b="1" dirty="0">
                <a:latin typeface="Calibri" panose="020F0502020204030204" pitchFamily="34" charset="0"/>
                <a:cs typeface="Calibri" panose="020F0502020204030204" pitchFamily="34" charset="0"/>
              </a:rPr>
              <a:t>Page 21</a:t>
            </a:r>
          </a:p>
          <a:p>
            <a:r>
              <a:rPr lang="en-US" sz="1000" dirty="0">
                <a:latin typeface="Calibri" panose="020F0502020204030204" pitchFamily="34" charset="0"/>
                <a:cs typeface="Calibri" panose="020F0502020204030204" pitchFamily="34" charset="0"/>
              </a:rPr>
              <a:t>photo: Nefertti David</a:t>
            </a:r>
          </a:p>
          <a:p>
            <a:endParaRPr lang="en-US" sz="1000" dirty="0"/>
          </a:p>
        </p:txBody>
      </p:sp>
    </p:spTree>
    <p:extLst>
      <p:ext uri="{BB962C8B-B14F-4D97-AF65-F5344CB8AC3E}">
        <p14:creationId xmlns:p14="http://schemas.microsoft.com/office/powerpoint/2010/main" val="3803440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397143" y="1379713"/>
            <a:ext cx="8227419" cy="594514"/>
          </a:xfrm>
          <a:prstGeom prst="rect">
            <a:avLst/>
          </a:prstGeom>
          <a:noFill/>
        </p:spPr>
        <p:txBody>
          <a:bodyPr spcFirstLastPara="1" vert="horz" wrap="square" lIns="0" tIns="0" rIns="0" bIns="0" rtlCol="0" anchor="ctr" anchorCtr="0">
            <a:noAutofit/>
          </a:bodyPr>
          <a:lstStyle/>
          <a:p>
            <a:r>
              <a:rPr lang="en-US" b="1" dirty="0">
                <a:solidFill>
                  <a:schemeClr val="tx1"/>
                </a:solidFill>
              </a:rPr>
              <a:t>How to use this flipbook </a:t>
            </a:r>
            <a:endParaRPr b="1" dirty="0">
              <a:solidFill>
                <a:schemeClr val="tx1"/>
              </a:solidFill>
            </a:endParaRPr>
          </a:p>
        </p:txBody>
      </p:sp>
      <p:sp>
        <p:nvSpPr>
          <p:cNvPr id="216" name="Google Shape;216;p24"/>
          <p:cNvSpPr txBox="1">
            <a:spLocks noGrp="1"/>
          </p:cNvSpPr>
          <p:nvPr>
            <p:ph type="body" idx="3"/>
          </p:nvPr>
        </p:nvSpPr>
        <p:spPr>
          <a:xfrm>
            <a:off x="5397142" y="2160574"/>
            <a:ext cx="8536029" cy="7337989"/>
          </a:xfrm>
          <a:prstGeom prst="rect">
            <a:avLst/>
          </a:prstGeom>
        </p:spPr>
        <p:txBody>
          <a:bodyPr spcFirstLastPara="1" vert="horz" wrap="square" lIns="0" tIns="0" rIns="0" bIns="0" rtlCol="0" anchor="t" anchorCtr="0">
            <a:noAutofit/>
          </a:bodyPr>
          <a:lstStyle/>
          <a:p>
            <a:pPr marL="0" indent="0">
              <a:lnSpc>
                <a:spcPct val="100000"/>
              </a:lnSpc>
              <a:spcBef>
                <a:spcPts val="1200"/>
              </a:spcBef>
              <a:buSzPts val="1300"/>
              <a:buNone/>
            </a:pPr>
            <a:r>
              <a:rPr lang="en-US" sz="2914" b="1" dirty="0">
                <a:solidFill>
                  <a:schemeClr val="tx1"/>
                </a:solidFill>
                <a:latin typeface="Calibri" panose="020F0502020204030204" pitchFamily="34" charset="0"/>
              </a:rPr>
              <a:t>Instructions for Health Care Personnel</a:t>
            </a:r>
            <a:endParaRPr lang="en-US" sz="2914" strike="sngStrike" dirty="0">
              <a:solidFill>
                <a:schemeClr val="tx1"/>
              </a:solidFill>
              <a:latin typeface="Calibri" panose="020F0502020204030204" pitchFamily="34" charset="0"/>
            </a:endParaRPr>
          </a:p>
          <a:p>
            <a:pPr marL="0" indent="0">
              <a:lnSpc>
                <a:spcPct val="100000"/>
              </a:lnSpc>
              <a:spcBef>
                <a:spcPts val="1200"/>
              </a:spcBef>
              <a:buSzPts val="1300"/>
              <a:buNone/>
            </a:pPr>
            <a:r>
              <a:rPr lang="en-US" sz="2914" dirty="0">
                <a:solidFill>
                  <a:schemeClr val="tx1"/>
                </a:solidFill>
                <a:latin typeface="Calibri Light" panose="020F0302020204030204" pitchFamily="34" charset="0"/>
              </a:rPr>
              <a:t>The purpose of this flipbook is to help health care personnel provide education on latent TB infection, which is also called “sleeping TB”.</a:t>
            </a:r>
          </a:p>
          <a:p>
            <a:pPr marL="0" indent="0">
              <a:lnSpc>
                <a:spcPct val="100000"/>
              </a:lnSpc>
              <a:spcBef>
                <a:spcPts val="1200"/>
              </a:spcBef>
              <a:buSzPts val="1300"/>
              <a:buNone/>
            </a:pPr>
            <a:r>
              <a:rPr lang="en-US" sz="2914" dirty="0">
                <a:solidFill>
                  <a:schemeClr val="tx1"/>
                </a:solidFill>
                <a:latin typeface="Calibri Light" panose="020F0302020204030204" pitchFamily="34" charset="0"/>
              </a:rPr>
              <a:t>Sitting across from one another or side by side:</a:t>
            </a:r>
          </a:p>
          <a:p>
            <a:pPr marL="519090" lvl="1" indent="-457179">
              <a:lnSpc>
                <a:spcPct val="100000"/>
              </a:lnSpc>
              <a:spcBef>
                <a:spcPts val="1200"/>
              </a:spcBef>
              <a:buClr>
                <a:srgbClr val="92D050"/>
              </a:buClr>
              <a:buSzPct val="90000"/>
              <a:buFont typeface="Wingdings 3" panose="05040102010807070707" pitchFamily="18" charset="2"/>
              <a:buChar char=""/>
            </a:pPr>
            <a:r>
              <a:rPr lang="en-US" sz="2914" dirty="0">
                <a:solidFill>
                  <a:schemeClr val="tx1"/>
                </a:solidFill>
                <a:latin typeface="Calibri Light" panose="020F0302020204030204" pitchFamily="34" charset="0"/>
              </a:rPr>
              <a:t>Color panels are to be viewed by the client(s).</a:t>
            </a:r>
          </a:p>
          <a:p>
            <a:pPr marL="519090" lvl="1" indent="-457179">
              <a:lnSpc>
                <a:spcPct val="100000"/>
              </a:lnSpc>
              <a:spcBef>
                <a:spcPts val="1200"/>
              </a:spcBef>
              <a:buClr>
                <a:srgbClr val="92D050"/>
              </a:buClr>
              <a:buSzPct val="90000"/>
              <a:buFont typeface="Wingdings 3" panose="05040102010807070707" pitchFamily="18" charset="2"/>
              <a:buChar char=""/>
            </a:pPr>
            <a:r>
              <a:rPr lang="en-US" sz="2914" dirty="0">
                <a:solidFill>
                  <a:schemeClr val="tx1"/>
                </a:solidFill>
                <a:latin typeface="Calibri Light" panose="020F0302020204030204" pitchFamily="34" charset="0"/>
              </a:rPr>
              <a:t>Black and white panels are to be viewed by health care personnel.</a:t>
            </a:r>
            <a:endParaRPr lang="en-US" sz="2914" strike="sngStrike" dirty="0">
              <a:solidFill>
                <a:schemeClr val="tx1"/>
              </a:solidFill>
              <a:latin typeface="Calibri Light" panose="020F0302020204030204" pitchFamily="34" charset="0"/>
            </a:endParaRPr>
          </a:p>
          <a:p>
            <a:pPr marL="0" indent="0">
              <a:spcBef>
                <a:spcPts val="1800"/>
              </a:spcBef>
              <a:buNone/>
            </a:pPr>
            <a:r>
              <a:rPr lang="en-US" sz="2914" dirty="0">
                <a:solidFill>
                  <a:schemeClr val="tx1"/>
                </a:solidFill>
                <a:latin typeface="Calibri Light" panose="020F0302020204030204" pitchFamily="34" charset="0"/>
              </a:rPr>
              <a:t>Health care personnel should read the text on the black and white panels to the client(s). Reading hints:</a:t>
            </a:r>
          </a:p>
          <a:p>
            <a:pPr marL="519090" lvl="1" indent="-457179">
              <a:lnSpc>
                <a:spcPct val="100000"/>
              </a:lnSpc>
              <a:spcBef>
                <a:spcPts val="1200"/>
              </a:spcBef>
              <a:buClr>
                <a:srgbClr val="92D050"/>
              </a:buClr>
              <a:buSzPct val="90000"/>
              <a:buFont typeface="Wingdings 3" panose="05040102010807070707" pitchFamily="18" charset="2"/>
              <a:buChar char=""/>
            </a:pPr>
            <a:r>
              <a:rPr lang="en-US" sz="2914" dirty="0">
                <a:solidFill>
                  <a:schemeClr val="tx1"/>
                </a:solidFill>
                <a:latin typeface="Calibri Light" panose="020F0302020204030204" pitchFamily="34" charset="0"/>
              </a:rPr>
              <a:t>Take your time − read slowly.  </a:t>
            </a:r>
          </a:p>
          <a:p>
            <a:pPr marL="519090" lvl="1" indent="-457179">
              <a:lnSpc>
                <a:spcPct val="100000"/>
              </a:lnSpc>
              <a:spcBef>
                <a:spcPts val="1200"/>
              </a:spcBef>
              <a:buClr>
                <a:srgbClr val="92D050"/>
              </a:buClr>
              <a:buSzPct val="90000"/>
              <a:buFont typeface="Wingdings 3" panose="05040102010807070707" pitchFamily="18" charset="2"/>
              <a:buChar char=""/>
            </a:pPr>
            <a:r>
              <a:rPr lang="en-US" sz="2914" dirty="0">
                <a:solidFill>
                  <a:schemeClr val="tx1"/>
                </a:solidFill>
                <a:latin typeface="Calibri Light" panose="020F0302020204030204" pitchFamily="34" charset="0"/>
              </a:rPr>
              <a:t>Stop and ask the client for questions.</a:t>
            </a:r>
          </a:p>
          <a:p>
            <a:pPr marL="519090" lvl="1" indent="-457179">
              <a:lnSpc>
                <a:spcPct val="100000"/>
              </a:lnSpc>
              <a:spcBef>
                <a:spcPts val="1200"/>
              </a:spcBef>
              <a:buClr>
                <a:srgbClr val="92D050"/>
              </a:buClr>
              <a:buSzPct val="90000"/>
              <a:buFont typeface="Wingdings 3" panose="05040102010807070707" pitchFamily="18" charset="2"/>
              <a:buChar char=""/>
            </a:pPr>
            <a:r>
              <a:rPr lang="en-US" sz="2914" dirty="0">
                <a:solidFill>
                  <a:schemeClr val="tx1"/>
                </a:solidFill>
                <a:latin typeface="Calibri Light" panose="020F0302020204030204" pitchFamily="34" charset="0"/>
              </a:rPr>
              <a:t>Make this interaction positive and pleasant. Smile!</a:t>
            </a:r>
          </a:p>
        </p:txBody>
      </p:sp>
      <p:pic>
        <p:nvPicPr>
          <p:cNvPr id="4" name="Picture 3"/>
          <p:cNvPicPr>
            <a:picLocks noChangeAspect="1"/>
          </p:cNvPicPr>
          <p:nvPr/>
        </p:nvPicPr>
        <p:blipFill>
          <a:blip r:embed="rId4"/>
          <a:stretch>
            <a:fillRect/>
          </a:stretch>
        </p:blipFill>
        <p:spPr>
          <a:xfrm>
            <a:off x="975329" y="1445120"/>
            <a:ext cx="3507712" cy="2253773"/>
          </a:xfrm>
          <a:prstGeom prst="rect">
            <a:avLst/>
          </a:prstGeom>
          <a:ln w="3175">
            <a:solidFill>
              <a:schemeClr val="tx1"/>
            </a:solidFill>
          </a:ln>
          <a:effectLst>
            <a:glow rad="76200">
              <a:schemeClr val="accent5">
                <a:lumMod val="95000"/>
              </a:schemeClr>
            </a:glow>
          </a:effec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8">
            <a:extLst>
              <a:ext uri="{FF2B5EF4-FFF2-40B4-BE49-F238E27FC236}">
                <a16:creationId xmlns:a16="http://schemas.microsoft.com/office/drawing/2014/main" id="{07FF37F8-D747-444C-8664-2DF836965C77}"/>
              </a:ext>
            </a:extLst>
          </p:cNvPr>
          <p:cNvSpPr txBox="1">
            <a:spLocks/>
          </p:cNvSpPr>
          <p:nvPr/>
        </p:nvSpPr>
        <p:spPr>
          <a:xfrm>
            <a:off x="1538868" y="3304055"/>
            <a:ext cx="5150032" cy="3560466"/>
          </a:xfrm>
          <a:prstGeom prst="rect">
            <a:avLst/>
          </a:prstGeom>
        </p:spPr>
        <p:txBody>
          <a:bodyPr vert="horz" lIns="0" tIns="0" rIns="0" bIns="0" rtlCol="0">
            <a:noAutofit/>
          </a:bodyPr>
          <a:lstStyle>
            <a:lvl1pPr marL="340053" indent="-340053" algn="l" defTabSz="1165897" rtl="0" eaLnBrk="1" latinLnBrk="0" hangingPunct="1">
              <a:lnSpc>
                <a:spcPct val="90000"/>
              </a:lnSpc>
              <a:spcBef>
                <a:spcPts val="1275"/>
              </a:spcBef>
              <a:buFont typeface="Arial" panose="020B0604020202020204" pitchFamily="34" charset="0"/>
              <a:buChar char="•"/>
              <a:defRPr sz="2295" kern="1200">
                <a:solidFill>
                  <a:schemeClr val="tx1">
                    <a:lumMod val="75000"/>
                    <a:lumOff val="25000"/>
                  </a:schemeClr>
                </a:solidFill>
                <a:latin typeface="+mn-lt"/>
                <a:ea typeface="+mn-ea"/>
                <a:cs typeface="+mn-cs"/>
              </a:defRPr>
            </a:lvl1pPr>
            <a:lvl2pPr marL="692252" indent="-352198" algn="l" defTabSz="1165897" rtl="0" eaLnBrk="1" latinLnBrk="0" hangingPunct="1">
              <a:lnSpc>
                <a:spcPct val="90000"/>
              </a:lnSpc>
              <a:spcBef>
                <a:spcPts val="638"/>
              </a:spcBef>
              <a:buFont typeface="Arial" panose="020B0604020202020204" pitchFamily="34" charset="0"/>
              <a:buChar char="•"/>
              <a:defRPr sz="2040" kern="1200">
                <a:solidFill>
                  <a:schemeClr val="tx1">
                    <a:lumMod val="75000"/>
                    <a:lumOff val="25000"/>
                  </a:schemeClr>
                </a:solidFill>
                <a:latin typeface="+mn-lt"/>
                <a:ea typeface="+mn-ea"/>
                <a:cs typeface="+mn-cs"/>
              </a:defRPr>
            </a:lvl2pPr>
            <a:lvl3pPr marL="1032304" indent="-340053" algn="l" defTabSz="1165897" rtl="0" eaLnBrk="1" latinLnBrk="0" hangingPunct="1">
              <a:lnSpc>
                <a:spcPct val="90000"/>
              </a:lnSpc>
              <a:spcBef>
                <a:spcPts val="638"/>
              </a:spcBef>
              <a:buFont typeface="Arial" panose="020B0604020202020204" pitchFamily="34" charset="0"/>
              <a:buChar char="•"/>
              <a:defRPr sz="1785" kern="1200">
                <a:solidFill>
                  <a:schemeClr val="tx1">
                    <a:lumMod val="75000"/>
                    <a:lumOff val="25000"/>
                  </a:schemeClr>
                </a:solidFill>
                <a:latin typeface="+mn-lt"/>
                <a:ea typeface="+mn-ea"/>
                <a:cs typeface="+mn-cs"/>
              </a:defRPr>
            </a:lvl3pPr>
            <a:lvl4pPr marL="1372357" indent="-340053" algn="l" defTabSz="1165897" rtl="0" eaLnBrk="1" latinLnBrk="0" hangingPunct="1">
              <a:lnSpc>
                <a:spcPct val="90000"/>
              </a:lnSpc>
              <a:spcBef>
                <a:spcPts val="638"/>
              </a:spcBef>
              <a:buFont typeface="Arial" panose="020B0604020202020204" pitchFamily="34" charset="0"/>
              <a:buChar char="•"/>
              <a:defRPr sz="1785" kern="1200">
                <a:solidFill>
                  <a:schemeClr val="tx1">
                    <a:lumMod val="75000"/>
                    <a:lumOff val="25000"/>
                  </a:schemeClr>
                </a:solidFill>
                <a:latin typeface="+mn-lt"/>
                <a:ea typeface="+mn-ea"/>
                <a:cs typeface="+mn-cs"/>
              </a:defRPr>
            </a:lvl4pPr>
            <a:lvl5pPr marL="1712412" indent="-340053" algn="l" defTabSz="1165897" rtl="0" eaLnBrk="1" latinLnBrk="0" hangingPunct="1">
              <a:lnSpc>
                <a:spcPct val="90000"/>
              </a:lnSpc>
              <a:spcBef>
                <a:spcPts val="638"/>
              </a:spcBef>
              <a:buFont typeface="Arial" panose="020B0604020202020204" pitchFamily="34" charset="0"/>
              <a:buChar char="•"/>
              <a:defRPr sz="1785" kern="1200">
                <a:solidFill>
                  <a:schemeClr val="tx1">
                    <a:lumMod val="75000"/>
                    <a:lumOff val="25000"/>
                  </a:schemeClr>
                </a:solidFill>
                <a:latin typeface="+mn-lt"/>
                <a:ea typeface="+mn-ea"/>
                <a:cs typeface="+mn-cs"/>
              </a:defRPr>
            </a:lvl5pPr>
            <a:lvl6pPr marL="3206217" indent="-291475" algn="l" defTabSz="1165897"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165" indent="-291475" algn="l" defTabSz="1165897"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2114" indent="-291475" algn="l" defTabSz="1165897"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5063" indent="-291475" algn="l" defTabSz="1165897"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a:lstStyle>
          <a:p>
            <a:pPr marL="0" indent="0">
              <a:lnSpc>
                <a:spcPct val="100000"/>
              </a:lnSpc>
              <a:spcBef>
                <a:spcPts val="1200"/>
              </a:spcBef>
              <a:buNone/>
            </a:pPr>
            <a:r>
              <a:rPr lang="en-US" sz="3300" dirty="0">
                <a:solidFill>
                  <a:schemeClr val="tx1"/>
                </a:solidFill>
                <a:latin typeface="Calibri" panose="020F0502020204030204" pitchFamily="34" charset="0"/>
              </a:rPr>
              <a:t>Tuberculosis (TB) is a disease caused by a very tiny germ</a:t>
            </a:r>
            <a:r>
              <a:rPr lang="en-ZA" sz="3300" dirty="0">
                <a:solidFill>
                  <a:schemeClr val="tx1"/>
                </a:solidFill>
                <a:latin typeface="Calibri" panose="020F0502020204030204" pitchFamily="34" charset="0"/>
              </a:rPr>
              <a:t>. </a:t>
            </a:r>
          </a:p>
          <a:p>
            <a:pPr marL="0" indent="0">
              <a:lnSpc>
                <a:spcPct val="100000"/>
              </a:lnSpc>
              <a:spcBef>
                <a:spcPts val="1800"/>
              </a:spcBef>
              <a:buClr>
                <a:srgbClr val="3F3F3F"/>
              </a:buClr>
              <a:buSzPts val="3600"/>
              <a:buNone/>
            </a:pPr>
            <a:r>
              <a:rPr lang="en-US" sz="3300" dirty="0">
                <a:solidFill>
                  <a:schemeClr val="tx1"/>
                </a:solidFill>
                <a:latin typeface="Calibri" panose="020F0502020204030204" pitchFamily="34" charset="0"/>
              </a:rPr>
              <a:t>TB can hide in your body, inactive or sleeping. This is called latent TB infection or sleeping TB.</a:t>
            </a:r>
          </a:p>
        </p:txBody>
      </p:sp>
      <p:sp>
        <p:nvSpPr>
          <p:cNvPr id="10" name="Title 10">
            <a:extLst>
              <a:ext uri="{FF2B5EF4-FFF2-40B4-BE49-F238E27FC236}">
                <a16:creationId xmlns:a16="http://schemas.microsoft.com/office/drawing/2014/main" id="{86B65745-4FC8-41EF-9B32-3B296484E1F1}"/>
              </a:ext>
            </a:extLst>
          </p:cNvPr>
          <p:cNvSpPr txBox="1">
            <a:spLocks/>
          </p:cNvSpPr>
          <p:nvPr/>
        </p:nvSpPr>
        <p:spPr>
          <a:xfrm>
            <a:off x="1538867" y="1967380"/>
            <a:ext cx="5322889" cy="830261"/>
          </a:xfrm>
          <a:prstGeom prst="rect">
            <a:avLst/>
          </a:prstGeom>
        </p:spPr>
        <p:txBody>
          <a:bodyPr vert="horz" lIns="0" tIns="0" rIns="0" bIns="0" rtlCol="0" anchor="ctr">
            <a:noAutofit/>
          </a:bodyPr>
          <a:lstStyle>
            <a:lvl1pPr algn="l" defTabSz="1165897" rtl="0" eaLnBrk="1" latinLnBrk="0" hangingPunct="1">
              <a:lnSpc>
                <a:spcPct val="90000"/>
              </a:lnSpc>
              <a:spcBef>
                <a:spcPct val="0"/>
              </a:spcBef>
              <a:buNone/>
              <a:defRPr sz="4080" kern="1200">
                <a:solidFill>
                  <a:schemeClr val="tx1">
                    <a:lumMod val="75000"/>
                    <a:lumOff val="25000"/>
                  </a:schemeClr>
                </a:solidFill>
                <a:latin typeface="+mj-lt"/>
                <a:ea typeface="+mj-ea"/>
                <a:cs typeface="+mj-cs"/>
              </a:defRPr>
            </a:lvl1pPr>
          </a:lstStyle>
          <a:p>
            <a:r>
              <a:rPr lang="en-US" sz="6600" b="1" dirty="0">
                <a:solidFill>
                  <a:srgbClr val="2B9CAB"/>
                </a:solidFill>
              </a:rPr>
              <a:t>What is TB?</a:t>
            </a:r>
          </a:p>
        </p:txBody>
      </p:sp>
      <p:sp>
        <p:nvSpPr>
          <p:cNvPr id="11" name="Rounded Rectangle 10"/>
          <p:cNvSpPr/>
          <p:nvPr/>
        </p:nvSpPr>
        <p:spPr>
          <a:xfrm>
            <a:off x="7728558" y="2056280"/>
            <a:ext cx="7405602" cy="4687797"/>
          </a:xfrm>
          <a:prstGeom prst="roundRect">
            <a:avLst>
              <a:gd name="adj" fmla="val 4336"/>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622300" dist="76200" dir="10800000" algn="r" rotWithShape="0">
              <a:srgbClr val="82B2C8"/>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1538866" y="7275337"/>
            <a:ext cx="13595295" cy="1327775"/>
          </a:xfrm>
          <a:prstGeom prst="roundRect">
            <a:avLst/>
          </a:prstGeom>
          <a:solidFill>
            <a:srgbClr val="003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Calibri" panose="020F0502020204030204" pitchFamily="34" charset="0"/>
              </a:rPr>
              <a:t>Latent TB Infection </a:t>
            </a:r>
            <a:r>
              <a:rPr lang="en-US" sz="6600" dirty="0">
                <a:solidFill>
                  <a:srgbClr val="59C7D5"/>
                </a:solidFill>
                <a:latin typeface="Calibri" panose="020F0502020204030204" pitchFamily="34" charset="0"/>
              </a:rPr>
              <a:t>=</a:t>
            </a:r>
            <a:r>
              <a:rPr lang="en-US" sz="6600" dirty="0">
                <a:solidFill>
                  <a:srgbClr val="3FCDFF"/>
                </a:solidFill>
                <a:latin typeface="Calibri" panose="020F0502020204030204" pitchFamily="34" charset="0"/>
              </a:rPr>
              <a:t> </a:t>
            </a:r>
            <a:r>
              <a:rPr lang="en-US" sz="2800" dirty="0">
                <a:latin typeface="Calibri" panose="020F0502020204030204" pitchFamily="34" charset="0"/>
              </a:rPr>
              <a:t> </a:t>
            </a:r>
            <a:r>
              <a:rPr lang="en-US" sz="6600" dirty="0">
                <a:solidFill>
                  <a:schemeClr val="bg1"/>
                </a:solidFill>
                <a:latin typeface="Calibri" panose="020F0502020204030204" pitchFamily="34" charset="0"/>
              </a:rPr>
              <a:t>Sleeping TB</a:t>
            </a:r>
          </a:p>
        </p:txBody>
      </p:sp>
      <p:grpSp>
        <p:nvGrpSpPr>
          <p:cNvPr id="13" name="Group 12"/>
          <p:cNvGrpSpPr/>
          <p:nvPr/>
        </p:nvGrpSpPr>
        <p:grpSpPr>
          <a:xfrm>
            <a:off x="14338385" y="8878262"/>
            <a:ext cx="1367820" cy="1300768"/>
            <a:chOff x="14338384" y="8878261"/>
            <a:chExt cx="1367820" cy="1300768"/>
          </a:xfrm>
        </p:grpSpPr>
        <p:sp>
          <p:nvSpPr>
            <p:cNvPr id="14"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5AE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1</a:t>
              </a:r>
            </a:p>
          </p:txBody>
        </p:sp>
      </p:grpSp>
    </p:spTree>
    <p:custDataLst>
      <p:tags r:id="rId1"/>
    </p:custDataLst>
    <p:extLst>
      <p:ext uri="{BB962C8B-B14F-4D97-AF65-F5344CB8AC3E}">
        <p14:creationId xmlns:p14="http://schemas.microsoft.com/office/powerpoint/2010/main" val="55841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04513" y="1385613"/>
            <a:ext cx="8688678" cy="594514"/>
          </a:xfrm>
          <a:prstGeom prst="rect">
            <a:avLst/>
          </a:prstGeom>
          <a:noFill/>
        </p:spPr>
        <p:txBody>
          <a:bodyPr spcFirstLastPara="1" vert="horz" wrap="square" lIns="0" tIns="0" rIns="0" bIns="0" rtlCol="0" anchor="ctr" anchorCtr="0">
            <a:noAutofit/>
          </a:bodyPr>
          <a:lstStyle/>
          <a:p>
            <a:r>
              <a:rPr lang="en-US" b="1" dirty="0">
                <a:solidFill>
                  <a:schemeClr val="tx1"/>
                </a:solidFill>
              </a:rPr>
              <a:t>What is TB?</a:t>
            </a:r>
            <a:endParaRPr b="1" dirty="0">
              <a:solidFill>
                <a:schemeClr val="tx1"/>
              </a:solidFill>
            </a:endParaRPr>
          </a:p>
        </p:txBody>
      </p:sp>
      <p:sp>
        <p:nvSpPr>
          <p:cNvPr id="216" name="Google Shape;216;p24"/>
          <p:cNvSpPr txBox="1">
            <a:spLocks noGrp="1"/>
          </p:cNvSpPr>
          <p:nvPr>
            <p:ph type="body" idx="3"/>
          </p:nvPr>
        </p:nvSpPr>
        <p:spPr>
          <a:xfrm>
            <a:off x="5404513" y="2039877"/>
            <a:ext cx="8783349" cy="6862133"/>
          </a:xfrm>
          <a:prstGeom prst="rect">
            <a:avLst/>
          </a:prstGeom>
        </p:spPr>
        <p:txBody>
          <a:bodyPr spcFirstLastPara="1" vert="horz" wrap="square" lIns="0" tIns="0" rIns="0" bIns="0" rtlCol="0" anchor="t" anchorCtr="0">
            <a:noAutofit/>
          </a:bodyPr>
          <a:lstStyle/>
          <a:p>
            <a:pPr indent="-462627">
              <a:lnSpc>
                <a:spcPct val="100000"/>
              </a:lnSpc>
              <a:spcBef>
                <a:spcPts val="1200"/>
              </a:spcBef>
              <a:buClr>
                <a:srgbClr val="5AE1E8"/>
              </a:buClr>
              <a:buSzPct val="90000"/>
              <a:buFont typeface="Wingdings 3" panose="05040102010807070707" pitchFamily="18" charset="2"/>
              <a:buChar char=""/>
            </a:pPr>
            <a:r>
              <a:rPr lang="en-US" sz="2914" dirty="0">
                <a:solidFill>
                  <a:schemeClr val="tx1"/>
                </a:solidFill>
                <a:latin typeface="Calibri" panose="020F0502020204030204" pitchFamily="34" charset="0"/>
              </a:rPr>
              <a:t>TB is short for tuberculosis.</a:t>
            </a:r>
          </a:p>
          <a:p>
            <a:pPr indent="-462627">
              <a:lnSpc>
                <a:spcPct val="100000"/>
              </a:lnSpc>
              <a:spcBef>
                <a:spcPts val="1200"/>
              </a:spcBef>
              <a:buClr>
                <a:srgbClr val="5AE1E8"/>
              </a:buClr>
              <a:buSzPct val="90000"/>
              <a:buFont typeface="Wingdings 3" panose="05040102010807070707" pitchFamily="18" charset="2"/>
              <a:buChar char=""/>
            </a:pPr>
            <a:r>
              <a:rPr lang="en-US" sz="2914" dirty="0">
                <a:solidFill>
                  <a:schemeClr val="tx1"/>
                </a:solidFill>
                <a:latin typeface="Calibri" panose="020F0502020204030204" pitchFamily="34" charset="0"/>
              </a:rPr>
              <a:t>The TB germ is very, very small. It is so small it can float in the air when someone with TB disease coughs. </a:t>
            </a:r>
          </a:p>
          <a:p>
            <a:pPr indent="-462627">
              <a:lnSpc>
                <a:spcPct val="100000"/>
              </a:lnSpc>
              <a:spcBef>
                <a:spcPts val="1200"/>
              </a:spcBef>
              <a:buClr>
                <a:srgbClr val="5AE1E8"/>
              </a:buClr>
              <a:buSzPct val="90000"/>
              <a:buFont typeface="Wingdings 3" panose="05040102010807070707" pitchFamily="18" charset="2"/>
              <a:buChar char=""/>
            </a:pPr>
            <a:r>
              <a:rPr lang="en-US" sz="2914" dirty="0">
                <a:solidFill>
                  <a:schemeClr val="tx1"/>
                </a:solidFill>
                <a:latin typeface="Calibri" panose="020F0502020204030204" pitchFamily="34" charset="0"/>
              </a:rPr>
              <a:t>People who spend time with someone with active TB disease can breathe in the TB germs.</a:t>
            </a:r>
          </a:p>
          <a:p>
            <a:pPr indent="-462627">
              <a:lnSpc>
                <a:spcPct val="100000"/>
              </a:lnSpc>
              <a:spcBef>
                <a:spcPts val="1200"/>
              </a:spcBef>
              <a:buClr>
                <a:srgbClr val="5AE1E8"/>
              </a:buClr>
              <a:buSzPct val="90000"/>
              <a:buFont typeface="Wingdings 3" panose="05040102010807070707" pitchFamily="18" charset="2"/>
              <a:buChar char=""/>
            </a:pPr>
            <a:r>
              <a:rPr lang="en-US" sz="2914" dirty="0">
                <a:solidFill>
                  <a:schemeClr val="tx1"/>
                </a:solidFill>
                <a:latin typeface="Calibri" panose="020F0502020204030204" pitchFamily="34" charset="0"/>
              </a:rPr>
              <a:t>TB can hide in your body, inactive or sleeping. This is called latent TB infection. It is also called “sleeping TB” because the germs will stay asleep as long as your body can fight them off.</a:t>
            </a:r>
          </a:p>
          <a:p>
            <a:pPr indent="-462627">
              <a:lnSpc>
                <a:spcPct val="100000"/>
              </a:lnSpc>
              <a:spcBef>
                <a:spcPts val="1200"/>
              </a:spcBef>
              <a:buClr>
                <a:srgbClr val="5AE1E8"/>
              </a:buClr>
              <a:buSzPct val="90000"/>
              <a:buFont typeface="Wingdings 3" panose="05040102010807070707" pitchFamily="18" charset="2"/>
              <a:buChar char=""/>
            </a:pPr>
            <a:endParaRPr lang="en-US" sz="2914" dirty="0">
              <a:latin typeface="Calibri" panose="020F0502020204030204" pitchFamily="34" charset="0"/>
            </a:endParaRPr>
          </a:p>
        </p:txBody>
      </p:sp>
      <p:grpSp>
        <p:nvGrpSpPr>
          <p:cNvPr id="4" name="Group 3"/>
          <p:cNvGrpSpPr/>
          <p:nvPr/>
        </p:nvGrpSpPr>
        <p:grpSpPr>
          <a:xfrm>
            <a:off x="14338385" y="8878262"/>
            <a:ext cx="1367820" cy="1300768"/>
            <a:chOff x="14338384" y="8878261"/>
            <a:chExt cx="1367820" cy="1300768"/>
          </a:xfrm>
        </p:grpSpPr>
        <p:sp>
          <p:nvSpPr>
            <p:cNvPr id="7"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5AE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2</a:t>
              </a:r>
            </a:p>
          </p:txBody>
        </p:sp>
      </p:grpSp>
      <p:pic>
        <p:nvPicPr>
          <p:cNvPr id="3" name="Picture 2"/>
          <p:cNvPicPr>
            <a:picLocks noChangeAspect="1"/>
          </p:cNvPicPr>
          <p:nvPr/>
        </p:nvPicPr>
        <p:blipFill>
          <a:blip r:embed="rId4"/>
          <a:stretch>
            <a:fillRect/>
          </a:stretch>
        </p:blipFill>
        <p:spPr>
          <a:xfrm>
            <a:off x="967741" y="1440315"/>
            <a:ext cx="3528046" cy="2254868"/>
          </a:xfrm>
          <a:prstGeom prst="rect">
            <a:avLst/>
          </a:prstGeom>
          <a:ln w="0">
            <a:solidFill>
              <a:schemeClr val="tx1"/>
            </a:solidFill>
          </a:ln>
          <a:effectLst>
            <a:glow rad="76200">
              <a:schemeClr val="accent5">
                <a:lumMod val="95000"/>
              </a:schemeClr>
            </a:glow>
          </a:effectLst>
        </p:spPr>
      </p:pic>
    </p:spTree>
    <p:custDataLst>
      <p:tags r:id="rId1"/>
    </p:custDataLst>
    <p:extLst>
      <p:ext uri="{BB962C8B-B14F-4D97-AF65-F5344CB8AC3E}">
        <p14:creationId xmlns:p14="http://schemas.microsoft.com/office/powerpoint/2010/main" val="14235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idx="4294967295"/>
          </p:nvPr>
        </p:nvSpPr>
        <p:spPr>
          <a:xfrm>
            <a:off x="1184910" y="2105025"/>
            <a:ext cx="5773738" cy="1690688"/>
          </a:xfrm>
        </p:spPr>
        <p:txBody>
          <a:bodyPr vert="horz" lIns="116586" tIns="58293" rIns="116586" bIns="58293" rtlCol="0" anchor="ctr">
            <a:noAutofit/>
          </a:bodyPr>
          <a:lstStyle/>
          <a:p>
            <a:r>
              <a:rPr lang="en-US" sz="6600" b="1" dirty="0">
                <a:solidFill>
                  <a:srgbClr val="002D86"/>
                </a:solidFill>
              </a:rPr>
              <a:t>What is sleeping TB?</a:t>
            </a:r>
          </a:p>
        </p:txBody>
      </p:sp>
      <p:sp>
        <p:nvSpPr>
          <p:cNvPr id="29" name="Content Placeholder 28">
            <a:extLst>
              <a:ext uri="{FF2B5EF4-FFF2-40B4-BE49-F238E27FC236}">
                <a16:creationId xmlns:a16="http://schemas.microsoft.com/office/drawing/2014/main" id="{07FF37F8-D747-444C-8664-2DF836965C77}"/>
              </a:ext>
            </a:extLst>
          </p:cNvPr>
          <p:cNvSpPr>
            <a:spLocks noGrp="1"/>
          </p:cNvSpPr>
          <p:nvPr>
            <p:ph sz="half" idx="4294967295"/>
          </p:nvPr>
        </p:nvSpPr>
        <p:spPr>
          <a:xfrm>
            <a:off x="1184910" y="3640139"/>
            <a:ext cx="6047918" cy="3865561"/>
          </a:xfrm>
        </p:spPr>
        <p:txBody>
          <a:bodyPr vert="horz" lIns="116586" tIns="58293" rIns="116586" bIns="58293" rtlCol="0" anchor="t">
            <a:normAutofit/>
          </a:bodyPr>
          <a:lstStyle/>
          <a:p>
            <a:pPr marL="0" indent="0">
              <a:buNone/>
            </a:pPr>
            <a:endParaRPr lang="en-US" sz="3300" dirty="0">
              <a:solidFill>
                <a:srgbClr val="FFFFFF"/>
              </a:solidFill>
              <a:latin typeface="Calibri" panose="020F0502020204030204" pitchFamily="34" charset="0"/>
            </a:endParaRPr>
          </a:p>
          <a:p>
            <a:pPr marL="0" indent="0">
              <a:lnSpc>
                <a:spcPct val="100000"/>
              </a:lnSpc>
              <a:spcBef>
                <a:spcPts val="1200"/>
              </a:spcBef>
              <a:buNone/>
            </a:pPr>
            <a:r>
              <a:rPr lang="en-US" sz="3300" dirty="0">
                <a:solidFill>
                  <a:schemeClr val="tx1"/>
                </a:solidFill>
                <a:latin typeface="Calibri" panose="020F0502020204030204" pitchFamily="34" charset="0"/>
              </a:rPr>
              <a:t>A person with sleeping TB </a:t>
            </a:r>
            <a:br>
              <a:rPr lang="en-US" sz="3300" dirty="0">
                <a:solidFill>
                  <a:schemeClr val="tx1"/>
                </a:solidFill>
                <a:latin typeface="Calibri" panose="020F0502020204030204" pitchFamily="34" charset="0"/>
              </a:rPr>
            </a:br>
            <a:r>
              <a:rPr lang="en-US" sz="3300" dirty="0">
                <a:solidFill>
                  <a:schemeClr val="tx1"/>
                </a:solidFill>
                <a:latin typeface="Calibri" panose="020F0502020204030204" pitchFamily="34" charset="0"/>
              </a:rPr>
              <a:t>does not feel sick and cannot spread TB germs to others. </a:t>
            </a:r>
          </a:p>
        </p:txBody>
      </p:sp>
      <p:sp>
        <p:nvSpPr>
          <p:cNvPr id="7" name="TextBox 6"/>
          <p:cNvSpPr txBox="1"/>
          <p:nvPr/>
        </p:nvSpPr>
        <p:spPr>
          <a:xfrm>
            <a:off x="11551735" y="6198481"/>
            <a:ext cx="2073003" cy="925894"/>
          </a:xfrm>
          <a:prstGeom prst="rect">
            <a:avLst/>
          </a:prstGeom>
          <a:noFill/>
        </p:spPr>
        <p:txBody>
          <a:bodyPr wrap="none" rtlCol="0">
            <a:spAutoFit/>
          </a:bodyPr>
          <a:lstStyle/>
          <a:p>
            <a:pPr algn="ctr">
              <a:lnSpc>
                <a:spcPts val="1999"/>
              </a:lnSpc>
            </a:pPr>
            <a:r>
              <a:rPr lang="en-US" sz="5000" b="1" dirty="0">
                <a:solidFill>
                  <a:srgbClr val="A91D54"/>
                </a:solidFill>
                <a:latin typeface="+mj-lt"/>
              </a:rPr>
              <a:t>Active</a:t>
            </a:r>
          </a:p>
          <a:p>
            <a:pPr algn="ctr">
              <a:lnSpc>
                <a:spcPts val="4500"/>
              </a:lnSpc>
            </a:pPr>
            <a:r>
              <a:rPr lang="en-US" sz="3200" b="1" dirty="0">
                <a:solidFill>
                  <a:srgbClr val="A91D54"/>
                </a:solidFill>
                <a:latin typeface="+mj-lt"/>
              </a:rPr>
              <a:t>TB disease</a:t>
            </a:r>
          </a:p>
        </p:txBody>
      </p:sp>
      <p:sp>
        <p:nvSpPr>
          <p:cNvPr id="8" name="TextBox 7"/>
          <p:cNvSpPr txBox="1"/>
          <p:nvPr/>
        </p:nvSpPr>
        <p:spPr>
          <a:xfrm>
            <a:off x="9873658" y="3092327"/>
            <a:ext cx="2752677" cy="1182375"/>
          </a:xfrm>
          <a:prstGeom prst="rect">
            <a:avLst/>
          </a:prstGeom>
          <a:noFill/>
        </p:spPr>
        <p:txBody>
          <a:bodyPr wrap="none" rtlCol="0">
            <a:spAutoFit/>
          </a:bodyPr>
          <a:lstStyle/>
          <a:p>
            <a:pPr algn="ctr">
              <a:lnSpc>
                <a:spcPts val="4000"/>
              </a:lnSpc>
            </a:pPr>
            <a:r>
              <a:rPr lang="en-US" sz="5000" b="1" dirty="0">
                <a:solidFill>
                  <a:srgbClr val="002D86"/>
                </a:solidFill>
                <a:latin typeface="+mj-lt"/>
              </a:rPr>
              <a:t>Sleeping</a:t>
            </a:r>
            <a:r>
              <a:rPr lang="en-US" sz="6000" b="1" dirty="0">
                <a:solidFill>
                  <a:srgbClr val="002D86"/>
                </a:solidFill>
                <a:latin typeface="+mj-lt"/>
              </a:rPr>
              <a:t> </a:t>
            </a:r>
          </a:p>
          <a:p>
            <a:pPr algn="ctr">
              <a:lnSpc>
                <a:spcPts val="4500"/>
              </a:lnSpc>
            </a:pPr>
            <a:r>
              <a:rPr lang="en-US" sz="3200" b="1" dirty="0">
                <a:solidFill>
                  <a:srgbClr val="002D86"/>
                </a:solidFill>
                <a:latin typeface="+mj-lt"/>
              </a:rPr>
              <a:t>TB</a:t>
            </a:r>
            <a:r>
              <a:rPr lang="en-US" sz="3600" b="1" dirty="0">
                <a:solidFill>
                  <a:srgbClr val="002D86"/>
                </a:solidFill>
                <a:latin typeface="+mj-lt"/>
              </a:rPr>
              <a:t> </a:t>
            </a:r>
          </a:p>
        </p:txBody>
      </p:sp>
      <p:grpSp>
        <p:nvGrpSpPr>
          <p:cNvPr id="12" name="Group 11"/>
          <p:cNvGrpSpPr/>
          <p:nvPr/>
        </p:nvGrpSpPr>
        <p:grpSpPr>
          <a:xfrm>
            <a:off x="14338385" y="8878262"/>
            <a:ext cx="1367820" cy="1300768"/>
            <a:chOff x="14338384" y="8878261"/>
            <a:chExt cx="1367820" cy="1300768"/>
          </a:xfrm>
        </p:grpSpPr>
        <p:sp>
          <p:nvSpPr>
            <p:cNvPr id="13"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3</a:t>
              </a:r>
            </a:p>
          </p:txBody>
        </p:sp>
      </p:grpSp>
      <p:sp>
        <p:nvSpPr>
          <p:cNvPr id="17" name="Rounded Rectangle 16"/>
          <p:cNvSpPr/>
          <p:nvPr/>
        </p:nvSpPr>
        <p:spPr>
          <a:xfrm>
            <a:off x="-809780" y="1055406"/>
            <a:ext cx="2073613" cy="4866763"/>
          </a:xfrm>
          <a:prstGeom prst="roundRect">
            <a:avLst>
              <a:gd name="adj" fmla="val 4336"/>
            </a:avLst>
          </a:prstGeom>
          <a:noFill/>
          <a:ln>
            <a:noFill/>
          </a:ln>
          <a:effectLst>
            <a:outerShdw blurRad="622300" dist="76200" dir="10800000" algn="r" rotWithShape="0">
              <a:srgbClr val="82B2C8"/>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7668787" y="2816225"/>
            <a:ext cx="7292543" cy="468609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glow rad="647700">
              <a:srgbClr val="002060">
                <a:alpha val="2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45034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72070" y="1379237"/>
            <a:ext cx="8495391" cy="594514"/>
          </a:xfrm>
          <a:prstGeom prst="rect">
            <a:avLst/>
          </a:prstGeom>
          <a:noFill/>
        </p:spPr>
        <p:txBody>
          <a:bodyPr spcFirstLastPara="1" vert="horz" wrap="square" lIns="0" tIns="0" rIns="0" bIns="0" rtlCol="0" anchor="ctr" anchorCtr="0">
            <a:noAutofit/>
          </a:bodyPr>
          <a:lstStyle/>
          <a:p>
            <a:r>
              <a:rPr lang="en-US" b="1" dirty="0">
                <a:solidFill>
                  <a:schemeClr val="tx1"/>
                </a:solidFill>
              </a:rPr>
              <a:t>What is sleeping TB?</a:t>
            </a:r>
            <a:endParaRPr b="1" dirty="0">
              <a:solidFill>
                <a:schemeClr val="tx1"/>
              </a:solidFill>
            </a:endParaRPr>
          </a:p>
        </p:txBody>
      </p:sp>
      <p:sp>
        <p:nvSpPr>
          <p:cNvPr id="216" name="Google Shape;216;p24"/>
          <p:cNvSpPr txBox="1">
            <a:spLocks noGrp="1"/>
          </p:cNvSpPr>
          <p:nvPr>
            <p:ph type="body" idx="3"/>
          </p:nvPr>
        </p:nvSpPr>
        <p:spPr>
          <a:xfrm>
            <a:off x="5472070" y="2063931"/>
            <a:ext cx="8495391" cy="7811589"/>
          </a:xfrm>
          <a:prstGeom prst="rect">
            <a:avLst/>
          </a:prstGeom>
        </p:spPr>
        <p:txBody>
          <a:bodyPr spcFirstLastPara="1" vert="horz" wrap="square" lIns="0" tIns="0" rIns="0" bIns="0" rtlCol="0" anchor="t" anchorCtr="0">
            <a:noAutofit/>
          </a:bodyPr>
          <a:lstStyle/>
          <a:p>
            <a:pPr indent="-462627">
              <a:lnSpc>
                <a:spcPct val="100000"/>
              </a:lnSpc>
              <a:spcBef>
                <a:spcPts val="1200"/>
              </a:spcBef>
              <a:buClr>
                <a:srgbClr val="002D86"/>
              </a:buClr>
              <a:buSzPct val="90000"/>
              <a:buFont typeface="Wingdings 3" panose="05040102010807070707" pitchFamily="18" charset="2"/>
              <a:buChar char=""/>
            </a:pPr>
            <a:r>
              <a:rPr lang="en-US" sz="2914" dirty="0">
                <a:solidFill>
                  <a:schemeClr val="tx1"/>
                </a:solidFill>
                <a:latin typeface="Calibri" panose="020F0502020204030204" pitchFamily="34" charset="0"/>
              </a:rPr>
              <a:t>A bump on your arm after your TB skin test means you breathed in TB germs at some time in your life.</a:t>
            </a:r>
          </a:p>
          <a:p>
            <a:pPr indent="-462627">
              <a:lnSpc>
                <a:spcPct val="100000"/>
              </a:lnSpc>
              <a:spcBef>
                <a:spcPts val="1200"/>
              </a:spcBef>
              <a:buClr>
                <a:srgbClr val="002D86"/>
              </a:buClr>
              <a:buSzPct val="90000"/>
              <a:buFont typeface="Wingdings 3" panose="05040102010807070707" pitchFamily="18" charset="2"/>
              <a:buChar char=""/>
            </a:pPr>
            <a:r>
              <a:rPr lang="en-US" sz="2914" dirty="0">
                <a:solidFill>
                  <a:schemeClr val="tx1"/>
                </a:solidFill>
                <a:latin typeface="Calibri" panose="020F0502020204030204" pitchFamily="34" charset="0"/>
              </a:rPr>
              <a:t>You may have breathed in the TB germs just a few weeks ago, or maybe many years ago.</a:t>
            </a:r>
          </a:p>
          <a:p>
            <a:pPr indent="-462627">
              <a:lnSpc>
                <a:spcPct val="100000"/>
              </a:lnSpc>
              <a:spcBef>
                <a:spcPts val="1200"/>
              </a:spcBef>
              <a:buClr>
                <a:srgbClr val="002D86"/>
              </a:buClr>
              <a:buSzPct val="90000"/>
              <a:buFont typeface="Wingdings 3" panose="05040102010807070707" pitchFamily="18" charset="2"/>
              <a:buChar char=""/>
            </a:pPr>
            <a:r>
              <a:rPr lang="en-US" sz="2914" dirty="0">
                <a:solidFill>
                  <a:schemeClr val="tx1"/>
                </a:solidFill>
                <a:latin typeface="Calibri" panose="020F0502020204030204" pitchFamily="34" charset="0"/>
              </a:rPr>
              <a:t>Once the TB germs are breathed in, they can remain active and cause TB disease </a:t>
            </a:r>
            <a:r>
              <a:rPr lang="en-US" sz="2914" b="1" dirty="0">
                <a:solidFill>
                  <a:schemeClr val="tx1"/>
                </a:solidFill>
                <a:latin typeface="Calibri" panose="020F0502020204030204" pitchFamily="34" charset="0"/>
              </a:rPr>
              <a:t>but</a:t>
            </a:r>
            <a:r>
              <a:rPr lang="en-US" sz="2914" dirty="0">
                <a:solidFill>
                  <a:schemeClr val="tx1"/>
                </a:solidFill>
                <a:latin typeface="Calibri" panose="020F0502020204030204" pitchFamily="34" charset="0"/>
              </a:rPr>
              <a:t> most of the time, the germs go to sleep and become inactive.</a:t>
            </a:r>
          </a:p>
          <a:p>
            <a:pPr indent="-462627">
              <a:lnSpc>
                <a:spcPct val="100000"/>
              </a:lnSpc>
              <a:spcBef>
                <a:spcPts val="1200"/>
              </a:spcBef>
              <a:buClr>
                <a:srgbClr val="002D86"/>
              </a:buClr>
              <a:buSzPct val="90000"/>
              <a:buFont typeface="Wingdings 3" panose="05040102010807070707" pitchFamily="18" charset="2"/>
              <a:buChar char=""/>
            </a:pPr>
            <a:r>
              <a:rPr lang="en-US" sz="2914" dirty="0">
                <a:solidFill>
                  <a:schemeClr val="tx1"/>
                </a:solidFill>
                <a:latin typeface="Calibri" panose="020F0502020204030204" pitchFamily="34" charset="0"/>
              </a:rPr>
              <a:t>This type of inactive TB is called “latent TB infection” or sometimes we call it “sleeping TB”.</a:t>
            </a:r>
          </a:p>
          <a:p>
            <a:pPr indent="-462627">
              <a:lnSpc>
                <a:spcPct val="100000"/>
              </a:lnSpc>
              <a:spcBef>
                <a:spcPts val="1200"/>
              </a:spcBef>
              <a:buClr>
                <a:srgbClr val="002D86"/>
              </a:buClr>
              <a:buSzPct val="90000"/>
              <a:buFont typeface="Wingdings 3" panose="05040102010807070707" pitchFamily="18" charset="2"/>
              <a:buChar char=""/>
            </a:pPr>
            <a:r>
              <a:rPr lang="en-US" sz="2914" dirty="0">
                <a:solidFill>
                  <a:schemeClr val="tx1"/>
                </a:solidFill>
                <a:latin typeface="Calibri" panose="020F0502020204030204" pitchFamily="34" charset="0"/>
              </a:rPr>
              <a:t>Because the germs are sleeping, the person does not feel sick and cannot spread the germs to others.</a:t>
            </a:r>
          </a:p>
          <a:p>
            <a:pPr indent="-462627">
              <a:lnSpc>
                <a:spcPct val="100000"/>
              </a:lnSpc>
              <a:spcBef>
                <a:spcPts val="1200"/>
              </a:spcBef>
              <a:buClr>
                <a:srgbClr val="002D86"/>
              </a:buClr>
              <a:buSzPct val="90000"/>
              <a:buFont typeface="Wingdings 3" panose="05040102010807070707" pitchFamily="18" charset="2"/>
              <a:buChar char=""/>
            </a:pPr>
            <a:r>
              <a:rPr lang="en-US" sz="2914" dirty="0">
                <a:solidFill>
                  <a:schemeClr val="tx1"/>
                </a:solidFill>
                <a:latin typeface="Calibri" panose="020F0502020204030204" pitchFamily="34" charset="0"/>
              </a:rPr>
              <a:t>We cannot predict when, or if, the TB germs will wake up and possibly make you sick.</a:t>
            </a:r>
            <a:br>
              <a:rPr lang="en-US" sz="2914" dirty="0">
                <a:solidFill>
                  <a:schemeClr val="tx1"/>
                </a:solidFill>
                <a:latin typeface="Calibri" panose="020F0502020204030204" pitchFamily="34" charset="0"/>
              </a:rPr>
            </a:br>
            <a:endParaRPr lang="en-US" sz="2914" dirty="0">
              <a:solidFill>
                <a:schemeClr val="tx1"/>
              </a:solidFill>
              <a:latin typeface="Calibri" panose="020F0502020204030204" pitchFamily="34" charset="0"/>
            </a:endParaRPr>
          </a:p>
        </p:txBody>
      </p:sp>
      <p:grpSp>
        <p:nvGrpSpPr>
          <p:cNvPr id="9" name="Group 8"/>
          <p:cNvGrpSpPr/>
          <p:nvPr/>
        </p:nvGrpSpPr>
        <p:grpSpPr>
          <a:xfrm>
            <a:off x="14338385" y="8878262"/>
            <a:ext cx="1367820" cy="1300768"/>
            <a:chOff x="14338384" y="8878261"/>
            <a:chExt cx="1367820" cy="1300768"/>
          </a:xfrm>
        </p:grpSpPr>
        <p:sp>
          <p:nvSpPr>
            <p:cNvPr id="10"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4</a:t>
              </a:r>
            </a:p>
          </p:txBody>
        </p:sp>
      </p:grpSp>
      <p:pic>
        <p:nvPicPr>
          <p:cNvPr id="4" name="Picture 3" descr="A close up of a piece of paper&#10;&#10;Description automatically generated">
            <a:extLst>
              <a:ext uri="{FF2B5EF4-FFF2-40B4-BE49-F238E27FC236}">
                <a16:creationId xmlns:a16="http://schemas.microsoft.com/office/drawing/2014/main" id="{6B905AEC-1B5C-46F3-9497-4E0643B9A21C}"/>
              </a:ext>
            </a:extLst>
          </p:cNvPr>
          <p:cNvPicPr>
            <a:picLocks noChangeAspect="1"/>
          </p:cNvPicPr>
          <p:nvPr/>
        </p:nvPicPr>
        <p:blipFill>
          <a:blip r:embed="rId4"/>
          <a:stretch>
            <a:fillRect/>
          </a:stretch>
        </p:blipFill>
        <p:spPr>
          <a:xfrm>
            <a:off x="971450" y="1435608"/>
            <a:ext cx="3517392" cy="2273808"/>
          </a:xfrm>
          <a:prstGeom prst="rect">
            <a:avLst/>
          </a:prstGeom>
          <a:ln w="3175">
            <a:solidFill>
              <a:schemeClr val="tx1"/>
            </a:solidFill>
          </a:ln>
        </p:spPr>
      </p:pic>
    </p:spTree>
    <p:custDataLst>
      <p:tags r:id="rId1"/>
    </p:custDataLst>
    <p:extLst>
      <p:ext uri="{BB962C8B-B14F-4D97-AF65-F5344CB8AC3E}">
        <p14:creationId xmlns:p14="http://schemas.microsoft.com/office/powerpoint/2010/main" val="987627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a:extLst>
              <a:ext uri="{FF2B5EF4-FFF2-40B4-BE49-F238E27FC236}">
                <a16:creationId xmlns:a16="http://schemas.microsoft.com/office/drawing/2014/main" id="{07FF37F8-D747-444C-8664-2DF836965C77}"/>
              </a:ext>
            </a:extLst>
          </p:cNvPr>
          <p:cNvSpPr>
            <a:spLocks noGrp="1"/>
          </p:cNvSpPr>
          <p:nvPr>
            <p:ph sz="half" idx="4294967295"/>
          </p:nvPr>
        </p:nvSpPr>
        <p:spPr>
          <a:xfrm>
            <a:off x="1379254" y="5110241"/>
            <a:ext cx="5516847" cy="3458310"/>
          </a:xfrm>
        </p:spPr>
        <p:txBody>
          <a:bodyPr/>
          <a:lstStyle/>
          <a:p>
            <a:pPr marL="0" indent="0">
              <a:lnSpc>
                <a:spcPct val="100000"/>
              </a:lnSpc>
              <a:spcBef>
                <a:spcPts val="1800"/>
              </a:spcBef>
              <a:buNone/>
            </a:pPr>
            <a:r>
              <a:rPr lang="en-US" sz="3300" dirty="0">
                <a:solidFill>
                  <a:schemeClr val="tx1"/>
                </a:solidFill>
                <a:latin typeface="Calibri" panose="020F0502020204030204" pitchFamily="34" charset="0"/>
              </a:rPr>
              <a:t>There was a bump on your arm after your TB skin test.</a:t>
            </a:r>
          </a:p>
          <a:p>
            <a:pPr marL="0" indent="0">
              <a:lnSpc>
                <a:spcPct val="100000"/>
              </a:lnSpc>
              <a:spcBef>
                <a:spcPts val="1800"/>
              </a:spcBef>
              <a:buNone/>
            </a:pPr>
            <a:r>
              <a:rPr lang="en-US" sz="3300" dirty="0">
                <a:solidFill>
                  <a:schemeClr val="tx1"/>
                </a:solidFill>
                <a:latin typeface="Calibri" panose="020F0502020204030204" pitchFamily="34" charset="0"/>
              </a:rPr>
              <a:t>And the picture of your lungs did not show TB disease.</a:t>
            </a:r>
            <a:endParaRPr lang="en-ZA" sz="3300" dirty="0">
              <a:solidFill>
                <a:schemeClr val="tx1"/>
              </a:solidFill>
              <a:latin typeface="Calibri" panose="020F0502020204030204" pitchFamily="34" charset="0"/>
            </a:endParaRPr>
          </a:p>
        </p:txBody>
      </p:sp>
      <p:sp>
        <p:nvSpPr>
          <p:cNvPr id="17" name="Title 10">
            <a:extLst>
              <a:ext uri="{FF2B5EF4-FFF2-40B4-BE49-F238E27FC236}">
                <a16:creationId xmlns:a16="http://schemas.microsoft.com/office/drawing/2014/main" id="{86B65745-4FC8-41EF-9B32-3B296484E1F1}"/>
              </a:ext>
            </a:extLst>
          </p:cNvPr>
          <p:cNvSpPr>
            <a:spLocks noGrp="1"/>
          </p:cNvSpPr>
          <p:nvPr>
            <p:ph type="title" idx="4294967295"/>
          </p:nvPr>
        </p:nvSpPr>
        <p:spPr>
          <a:xfrm>
            <a:off x="1379254" y="2028803"/>
            <a:ext cx="6288674" cy="2286000"/>
          </a:xfrm>
        </p:spPr>
        <p:txBody>
          <a:bodyPr/>
          <a:lstStyle/>
          <a:p>
            <a:r>
              <a:rPr lang="en-US" sz="6600" b="1" dirty="0">
                <a:solidFill>
                  <a:srgbClr val="009200"/>
                </a:solidFill>
              </a:rPr>
              <a:t>How do I know that I have sleeping TB?</a:t>
            </a:r>
          </a:p>
        </p:txBody>
      </p:sp>
      <p:sp>
        <p:nvSpPr>
          <p:cNvPr id="9" name="Rounded Rectangle 8"/>
          <p:cNvSpPr>
            <a:spLocks/>
          </p:cNvSpPr>
          <p:nvPr/>
        </p:nvSpPr>
        <p:spPr>
          <a:xfrm rot="5400000">
            <a:off x="8205448" y="2771872"/>
            <a:ext cx="5898812" cy="4442129"/>
          </a:xfrm>
          <a:prstGeom prst="roundRect">
            <a:avLst>
              <a:gd name="adj" fmla="val 4336"/>
            </a:avLst>
          </a:prstGeom>
          <a:blipFill dpi="0" rotWithShape="1">
            <a:blip r:embed="rId4">
              <a:extLst>
                <a:ext uri="{BEBA8EAE-BF5A-486C-A8C5-ECC9F3942E4B}">
                  <a14:imgProps xmlns:a14="http://schemas.microsoft.com/office/drawing/2010/main">
                    <a14:imgLayer r:embed="rId5">
                      <a14:imgEffect>
                        <a14:brightnessContrast bright="19000"/>
                      </a14:imgEffect>
                    </a14:imgLayer>
                  </a14:imgProps>
                </a:ext>
              </a:extLst>
            </a:blip>
            <a:srcRect/>
            <a:stretch>
              <a:fillRect/>
            </a:stretch>
          </a:blipFill>
          <a:ln>
            <a:noFill/>
          </a:ln>
          <a:effectLst>
            <a:outerShdw blurRad="469900" dist="38100" dir="10800000" algn="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5" descr="Solid accent block">
            <a:extLst>
              <a:ext uri="{FF2B5EF4-FFF2-40B4-BE49-F238E27FC236}">
                <a16:creationId xmlns:a16="http://schemas.microsoft.com/office/drawing/2014/main" id="{0D74D4D5-6A4C-4248-8A92-B8CA1C918EB6}"/>
              </a:ext>
              <a:ext uri="{C183D7F6-B498-43B3-948B-1728B52AA6E4}">
                <adec:decorative xmlns:adec="http://schemas.microsoft.com/office/drawing/2017/decorative" val="1"/>
              </a:ext>
            </a:extLst>
          </p:cNvPr>
          <p:cNvSpPr>
            <a:spLocks noChangeAspect="1"/>
          </p:cNvSpPr>
          <p:nvPr/>
        </p:nvSpPr>
        <p:spPr bwMode="auto">
          <a:xfrm>
            <a:off x="11890835" y="1048688"/>
            <a:ext cx="3104320" cy="272419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blipFill>
            <a:blip r:embed="rId6"/>
            <a:stretch>
              <a:fillRect/>
            </a:stretch>
          </a:blipFill>
          <a:ln w="63500" cap="flat">
            <a:solidFill>
              <a:srgbClr val="C6F973">
                <a:alpha val="96000"/>
              </a:srgbClr>
            </a:solidFill>
            <a:prstDash val="solid"/>
            <a:miter lim="800000"/>
            <a:headEnd/>
            <a:tailEnd/>
          </a:ln>
        </p:spPr>
        <p:txBody>
          <a:bodyPr vert="horz" wrap="square" lIns="116586" tIns="58293" rIns="116586" bIns="58293" numCol="1" anchor="t" anchorCtr="0" compatLnSpc="1">
            <a:prstTxWarp prst="textNoShape">
              <a:avLst/>
            </a:prstTxWarp>
          </a:bodyPr>
          <a:lstStyle/>
          <a:p>
            <a:endParaRPr lang="en-ZA" sz="2478" dirty="0"/>
          </a:p>
        </p:txBody>
      </p:sp>
      <p:grpSp>
        <p:nvGrpSpPr>
          <p:cNvPr id="10" name="Group 9"/>
          <p:cNvGrpSpPr/>
          <p:nvPr/>
        </p:nvGrpSpPr>
        <p:grpSpPr>
          <a:xfrm>
            <a:off x="14338385" y="8878262"/>
            <a:ext cx="1367820" cy="1300768"/>
            <a:chOff x="14338384" y="8878261"/>
            <a:chExt cx="1367820" cy="1300768"/>
          </a:xfrm>
        </p:grpSpPr>
        <p:sp>
          <p:nvSpPr>
            <p:cNvPr id="12"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086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5</a:t>
              </a:r>
            </a:p>
          </p:txBody>
        </p:sp>
      </p:grpSp>
    </p:spTree>
    <p:custDataLst>
      <p:tags r:id="rId1"/>
    </p:custDataLst>
    <p:extLst>
      <p:ext uri="{BB962C8B-B14F-4D97-AF65-F5344CB8AC3E}">
        <p14:creationId xmlns:p14="http://schemas.microsoft.com/office/powerpoint/2010/main" val="95305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5430276" y="1381242"/>
            <a:ext cx="8901545" cy="727477"/>
          </a:xfrm>
          <a:prstGeom prst="rect">
            <a:avLst/>
          </a:prstGeom>
          <a:solidFill>
            <a:schemeClr val="bg1"/>
          </a:solidFill>
        </p:spPr>
        <p:txBody>
          <a:bodyPr spcFirstLastPara="1" vert="horz" wrap="square" lIns="0" tIns="0" rIns="0" bIns="0" rtlCol="0" anchor="ctr" anchorCtr="0">
            <a:noAutofit/>
          </a:bodyPr>
          <a:lstStyle/>
          <a:p>
            <a:r>
              <a:rPr lang="en-US" b="1" dirty="0">
                <a:solidFill>
                  <a:schemeClr val="tx1"/>
                </a:solidFill>
              </a:rPr>
              <a:t>How do I know that I have sleeping TB?</a:t>
            </a:r>
            <a:endParaRPr b="1" dirty="0">
              <a:solidFill>
                <a:schemeClr val="tx1"/>
              </a:solidFill>
            </a:endParaRPr>
          </a:p>
        </p:txBody>
      </p:sp>
      <p:sp>
        <p:nvSpPr>
          <p:cNvPr id="216" name="Google Shape;216;p24"/>
          <p:cNvSpPr txBox="1">
            <a:spLocks noGrp="1"/>
          </p:cNvSpPr>
          <p:nvPr>
            <p:ph type="body" idx="3"/>
          </p:nvPr>
        </p:nvSpPr>
        <p:spPr>
          <a:xfrm>
            <a:off x="5430277" y="2108719"/>
            <a:ext cx="8308585" cy="6676104"/>
          </a:xfrm>
          <a:prstGeom prst="rect">
            <a:avLst/>
          </a:prstGeom>
        </p:spPr>
        <p:txBody>
          <a:bodyPr spcFirstLastPara="1" vert="horz" wrap="square" lIns="0" tIns="0" rIns="0" bIns="0" rtlCol="0" anchor="t" anchorCtr="0">
            <a:noAutofit/>
          </a:bodyPr>
          <a:lstStyle/>
          <a:p>
            <a:pPr indent="-462627">
              <a:lnSpc>
                <a:spcPct val="100000"/>
              </a:lnSpc>
              <a:spcBef>
                <a:spcPts val="1200"/>
              </a:spcBef>
              <a:buClr>
                <a:srgbClr val="009200"/>
              </a:buClr>
              <a:buSzPct val="90000"/>
              <a:buFont typeface="Wingdings 3" panose="05040102010807070707" pitchFamily="18" charset="2"/>
              <a:buChar char=""/>
            </a:pPr>
            <a:r>
              <a:rPr lang="en-US" sz="2914" dirty="0">
                <a:solidFill>
                  <a:schemeClr val="tx1"/>
                </a:solidFill>
                <a:latin typeface="Calibri" panose="020F0502020204030204" pitchFamily="34" charset="0"/>
              </a:rPr>
              <a:t>There was a bump on your arm after your </a:t>
            </a:r>
            <a:br>
              <a:rPr lang="en-US" sz="2914" dirty="0">
                <a:solidFill>
                  <a:schemeClr val="tx1"/>
                </a:solidFill>
                <a:latin typeface="Calibri" panose="020F0502020204030204" pitchFamily="34" charset="0"/>
              </a:rPr>
            </a:br>
            <a:r>
              <a:rPr lang="en-US" sz="2914" dirty="0">
                <a:solidFill>
                  <a:schemeClr val="tx1"/>
                </a:solidFill>
                <a:latin typeface="Calibri" panose="020F0502020204030204" pitchFamily="34" charset="0"/>
              </a:rPr>
              <a:t>TB skin test.</a:t>
            </a:r>
          </a:p>
          <a:p>
            <a:pPr indent="-462627">
              <a:lnSpc>
                <a:spcPct val="100000"/>
              </a:lnSpc>
              <a:spcBef>
                <a:spcPts val="1200"/>
              </a:spcBef>
              <a:buClr>
                <a:srgbClr val="009200"/>
              </a:buClr>
              <a:buSzPct val="90000"/>
              <a:buFont typeface="Wingdings 3" panose="05040102010807070707" pitchFamily="18" charset="2"/>
              <a:buChar char=""/>
            </a:pPr>
            <a:r>
              <a:rPr lang="en-US" sz="2914" dirty="0">
                <a:solidFill>
                  <a:schemeClr val="tx1"/>
                </a:solidFill>
                <a:latin typeface="Calibri" panose="020F0502020204030204" pitchFamily="34" charset="0"/>
              </a:rPr>
              <a:t>This means you have TB germs in your body.</a:t>
            </a:r>
          </a:p>
          <a:p>
            <a:pPr indent="-462627">
              <a:lnSpc>
                <a:spcPct val="100000"/>
              </a:lnSpc>
              <a:spcBef>
                <a:spcPts val="1200"/>
              </a:spcBef>
              <a:buClr>
                <a:srgbClr val="009200"/>
              </a:buClr>
              <a:buSzPct val="90000"/>
              <a:buFont typeface="Wingdings 3" panose="05040102010807070707" pitchFamily="18" charset="2"/>
              <a:buChar char=""/>
            </a:pPr>
            <a:r>
              <a:rPr lang="en-US" sz="2914" dirty="0">
                <a:solidFill>
                  <a:schemeClr val="tx1"/>
                </a:solidFill>
                <a:latin typeface="Calibri" panose="020F0502020204030204" pitchFamily="34" charset="0"/>
              </a:rPr>
              <a:t>The TB germs can sleep in your body for years!</a:t>
            </a:r>
          </a:p>
          <a:p>
            <a:pPr indent="-462627">
              <a:lnSpc>
                <a:spcPct val="100000"/>
              </a:lnSpc>
              <a:spcBef>
                <a:spcPts val="1200"/>
              </a:spcBef>
              <a:buClr>
                <a:srgbClr val="009200"/>
              </a:buClr>
              <a:buSzPct val="90000"/>
              <a:buFont typeface="Wingdings 3" panose="05040102010807070707" pitchFamily="18" charset="2"/>
              <a:buChar char=""/>
            </a:pPr>
            <a:r>
              <a:rPr lang="en-US" sz="2914" dirty="0">
                <a:solidFill>
                  <a:schemeClr val="tx1"/>
                </a:solidFill>
                <a:latin typeface="Calibri" panose="020F0502020204030204" pitchFamily="34" charset="0"/>
              </a:rPr>
              <a:t>The picture of your lungs (chest X-ray) did not show TB disease.</a:t>
            </a:r>
          </a:p>
          <a:p>
            <a:pPr indent="-462627">
              <a:lnSpc>
                <a:spcPct val="100000"/>
              </a:lnSpc>
              <a:spcBef>
                <a:spcPts val="1200"/>
              </a:spcBef>
              <a:buClr>
                <a:srgbClr val="009200"/>
              </a:buClr>
              <a:buSzPct val="90000"/>
              <a:buFont typeface="Wingdings 3" panose="05040102010807070707" pitchFamily="18" charset="2"/>
              <a:buChar char=""/>
            </a:pPr>
            <a:r>
              <a:rPr lang="en-US" sz="2914" dirty="0">
                <a:solidFill>
                  <a:schemeClr val="tx1"/>
                </a:solidFill>
                <a:latin typeface="Calibri" panose="020F0502020204030204" pitchFamily="34" charset="0"/>
              </a:rPr>
              <a:t>This means the TB germs are sleeping.</a:t>
            </a:r>
          </a:p>
          <a:p>
            <a:pPr marL="92526" indent="0">
              <a:lnSpc>
                <a:spcPct val="100000"/>
              </a:lnSpc>
              <a:spcBef>
                <a:spcPts val="1200"/>
              </a:spcBef>
              <a:buSzPts val="2400"/>
              <a:buNone/>
            </a:pPr>
            <a:br>
              <a:rPr lang="en-US" sz="2914" dirty="0">
                <a:latin typeface="Calibri" panose="020F0502020204030204" pitchFamily="34" charset="0"/>
              </a:rPr>
            </a:br>
            <a:endParaRPr lang="en-US" sz="2914" dirty="0">
              <a:latin typeface="Calibri" panose="020F0502020204030204" pitchFamily="34" charset="0"/>
            </a:endParaRPr>
          </a:p>
          <a:p>
            <a:pPr indent="-462627">
              <a:lnSpc>
                <a:spcPct val="100000"/>
              </a:lnSpc>
              <a:spcBef>
                <a:spcPts val="1200"/>
              </a:spcBef>
              <a:buSzPts val="2400"/>
            </a:pPr>
            <a:endParaRPr lang="en-US" sz="2914" dirty="0">
              <a:latin typeface="Calibri" panose="020F0502020204030204" pitchFamily="34" charset="0"/>
            </a:endParaRPr>
          </a:p>
          <a:p>
            <a:pPr indent="-462627">
              <a:lnSpc>
                <a:spcPct val="100000"/>
              </a:lnSpc>
              <a:spcBef>
                <a:spcPts val="1200"/>
              </a:spcBef>
              <a:buSzPts val="2400"/>
            </a:pPr>
            <a:endParaRPr lang="en-US" sz="2914" dirty="0">
              <a:latin typeface="Calibri" panose="020F0502020204030204" pitchFamily="34" charset="0"/>
            </a:endParaRPr>
          </a:p>
          <a:p>
            <a:pPr marL="92526" indent="0">
              <a:lnSpc>
                <a:spcPct val="100000"/>
              </a:lnSpc>
              <a:spcBef>
                <a:spcPts val="1200"/>
              </a:spcBef>
              <a:buSzPts val="2400"/>
              <a:buNone/>
            </a:pPr>
            <a:endParaRPr lang="en-US" sz="2914" dirty="0">
              <a:latin typeface="Calibri" panose="020F0502020204030204" pitchFamily="34" charset="0"/>
            </a:endParaRPr>
          </a:p>
          <a:p>
            <a:pPr marL="92526" indent="0">
              <a:lnSpc>
                <a:spcPct val="100000"/>
              </a:lnSpc>
              <a:spcBef>
                <a:spcPts val="1200"/>
              </a:spcBef>
              <a:buSzPts val="2400"/>
              <a:buNone/>
            </a:pPr>
            <a:br>
              <a:rPr lang="en-US" sz="2914" dirty="0">
                <a:latin typeface="Calibri" panose="020F0502020204030204" pitchFamily="34" charset="0"/>
              </a:rPr>
            </a:br>
            <a:endParaRPr lang="en-US" sz="2914" dirty="0">
              <a:latin typeface="Calibri" panose="020F0502020204030204" pitchFamily="34" charset="0"/>
            </a:endParaRPr>
          </a:p>
        </p:txBody>
      </p:sp>
      <p:pic>
        <p:nvPicPr>
          <p:cNvPr id="3" name="Picture 2"/>
          <p:cNvPicPr>
            <a:picLocks noChangeAspect="1"/>
          </p:cNvPicPr>
          <p:nvPr/>
        </p:nvPicPr>
        <p:blipFill>
          <a:blip r:embed="rId4"/>
          <a:stretch>
            <a:fillRect/>
          </a:stretch>
        </p:blipFill>
        <p:spPr>
          <a:xfrm>
            <a:off x="975653" y="1436304"/>
            <a:ext cx="3511733" cy="2250822"/>
          </a:xfrm>
          <a:prstGeom prst="rect">
            <a:avLst/>
          </a:prstGeom>
          <a:ln w="3175">
            <a:solidFill>
              <a:schemeClr val="tx1"/>
            </a:solidFill>
          </a:ln>
          <a:effectLst>
            <a:glow rad="76200">
              <a:schemeClr val="accent5">
                <a:lumMod val="95000"/>
              </a:schemeClr>
            </a:glow>
          </a:effectLst>
        </p:spPr>
      </p:pic>
      <p:grpSp>
        <p:nvGrpSpPr>
          <p:cNvPr id="8" name="Group 7"/>
          <p:cNvGrpSpPr/>
          <p:nvPr/>
        </p:nvGrpSpPr>
        <p:grpSpPr>
          <a:xfrm>
            <a:off x="14338385" y="8878262"/>
            <a:ext cx="1367820" cy="1300768"/>
            <a:chOff x="14338384" y="8878261"/>
            <a:chExt cx="1367820" cy="1300768"/>
          </a:xfrm>
        </p:grpSpPr>
        <p:sp>
          <p:nvSpPr>
            <p:cNvPr id="9" name="Regular Pentagon 7"/>
            <p:cNvSpPr/>
            <p:nvPr/>
          </p:nvSpPr>
          <p:spPr>
            <a:xfrm rot="15257658">
              <a:off x="14371910" y="8844735"/>
              <a:ext cx="1300768" cy="1367820"/>
            </a:xfrm>
            <a:custGeom>
              <a:avLst/>
              <a:gdLst>
                <a:gd name="connsiteX0" fmla="*/ 2 w 1497523"/>
                <a:gd name="connsiteY0" fmla="*/ 631344 h 1652883"/>
                <a:gd name="connsiteX1" fmla="*/ 748762 w 1497523"/>
                <a:gd name="connsiteY1" fmla="*/ 0 h 1652883"/>
                <a:gd name="connsiteX2" fmla="*/ 1497521 w 1497523"/>
                <a:gd name="connsiteY2" fmla="*/ 631344 h 1652883"/>
                <a:gd name="connsiteX3" fmla="*/ 1211521 w 1497523"/>
                <a:gd name="connsiteY3" fmla="*/ 1652879 h 1652883"/>
                <a:gd name="connsiteX4" fmla="*/ 286002 w 1497523"/>
                <a:gd name="connsiteY4" fmla="*/ 1652879 h 1652883"/>
                <a:gd name="connsiteX5" fmla="*/ 2 w 1497523"/>
                <a:gd name="connsiteY5" fmla="*/ 631344 h 1652883"/>
                <a:gd name="connsiteX0" fmla="*/ 0 w 1497519"/>
                <a:gd name="connsiteY0" fmla="*/ 631344 h 1652879"/>
                <a:gd name="connsiteX1" fmla="*/ 748760 w 1497519"/>
                <a:gd name="connsiteY1" fmla="*/ 0 h 1652879"/>
                <a:gd name="connsiteX2" fmla="*/ 1497519 w 1497519"/>
                <a:gd name="connsiteY2" fmla="*/ 631344 h 1652879"/>
                <a:gd name="connsiteX3" fmla="*/ 1211519 w 1497519"/>
                <a:gd name="connsiteY3" fmla="*/ 1652879 h 1652879"/>
                <a:gd name="connsiteX4" fmla="*/ 256767 w 1497519"/>
                <a:gd name="connsiteY4" fmla="*/ 1545715 h 1652879"/>
                <a:gd name="connsiteX5" fmla="*/ 0 w 1497519"/>
                <a:gd name="connsiteY5" fmla="*/ 631344 h 1652879"/>
                <a:gd name="connsiteX0" fmla="*/ 0 w 1314131"/>
                <a:gd name="connsiteY0" fmla="*/ 682911 h 1652879"/>
                <a:gd name="connsiteX1" fmla="*/ 565372 w 1314131"/>
                <a:gd name="connsiteY1" fmla="*/ 0 h 1652879"/>
                <a:gd name="connsiteX2" fmla="*/ 1314131 w 1314131"/>
                <a:gd name="connsiteY2" fmla="*/ 631344 h 1652879"/>
                <a:gd name="connsiteX3" fmla="*/ 1028131 w 1314131"/>
                <a:gd name="connsiteY3" fmla="*/ 1652879 h 1652879"/>
                <a:gd name="connsiteX4" fmla="*/ 73379 w 1314131"/>
                <a:gd name="connsiteY4" fmla="*/ 1545715 h 1652879"/>
                <a:gd name="connsiteX5" fmla="*/ 0 w 1314131"/>
                <a:gd name="connsiteY5" fmla="*/ 682911 h 1652879"/>
                <a:gd name="connsiteX0" fmla="*/ 124351 w 1438482"/>
                <a:gd name="connsiteY0" fmla="*/ 682911 h 1652879"/>
                <a:gd name="connsiteX1" fmla="*/ 689723 w 1438482"/>
                <a:gd name="connsiteY1" fmla="*/ 0 h 1652879"/>
                <a:gd name="connsiteX2" fmla="*/ 1438482 w 1438482"/>
                <a:gd name="connsiteY2" fmla="*/ 631344 h 1652879"/>
                <a:gd name="connsiteX3" fmla="*/ 1152482 w 1438482"/>
                <a:gd name="connsiteY3" fmla="*/ 1652879 h 1652879"/>
                <a:gd name="connsiteX4" fmla="*/ 0 w 1438482"/>
                <a:gd name="connsiteY4" fmla="*/ 1193282 h 1652879"/>
                <a:gd name="connsiteX5" fmla="*/ 124351 w 1438482"/>
                <a:gd name="connsiteY5" fmla="*/ 682911 h 1652879"/>
                <a:gd name="connsiteX0" fmla="*/ 124351 w 1438482"/>
                <a:gd name="connsiteY0" fmla="*/ 682911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24351 w 1438482"/>
                <a:gd name="connsiteY5" fmla="*/ 682911 h 1511325"/>
                <a:gd name="connsiteX0" fmla="*/ 174210 w 1438482"/>
                <a:gd name="connsiteY0" fmla="*/ 716720 h 1511325"/>
                <a:gd name="connsiteX1" fmla="*/ 689723 w 1438482"/>
                <a:gd name="connsiteY1" fmla="*/ 0 h 1511325"/>
                <a:gd name="connsiteX2" fmla="*/ 1438482 w 1438482"/>
                <a:gd name="connsiteY2" fmla="*/ 631344 h 1511325"/>
                <a:gd name="connsiteX3" fmla="*/ 1212075 w 1438482"/>
                <a:gd name="connsiteY3" fmla="*/ 1511325 h 1511325"/>
                <a:gd name="connsiteX4" fmla="*/ 0 w 1438482"/>
                <a:gd name="connsiteY4" fmla="*/ 1193282 h 1511325"/>
                <a:gd name="connsiteX5" fmla="*/ 174210 w 1438482"/>
                <a:gd name="connsiteY5" fmla="*/ 716720 h 1511325"/>
                <a:gd name="connsiteX0" fmla="*/ 72203 w 1336475"/>
                <a:gd name="connsiteY0" fmla="*/ 716720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72203 w 1336475"/>
                <a:gd name="connsiteY5" fmla="*/ 716720 h 1511325"/>
                <a:gd name="connsiteX0" fmla="*/ 175338 w 1336475"/>
                <a:gd name="connsiteY0" fmla="*/ 349944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175338 w 1336475"/>
                <a:gd name="connsiteY5" fmla="*/ 349944 h 1511325"/>
                <a:gd name="connsiteX0" fmla="*/ 217172 w 1336475"/>
                <a:gd name="connsiteY0" fmla="*/ 341918 h 1511325"/>
                <a:gd name="connsiteX1" fmla="*/ 587716 w 1336475"/>
                <a:gd name="connsiteY1" fmla="*/ 0 h 1511325"/>
                <a:gd name="connsiteX2" fmla="*/ 1336475 w 1336475"/>
                <a:gd name="connsiteY2" fmla="*/ 631344 h 1511325"/>
                <a:gd name="connsiteX3" fmla="*/ 1110068 w 1336475"/>
                <a:gd name="connsiteY3" fmla="*/ 1511325 h 1511325"/>
                <a:gd name="connsiteX4" fmla="*/ 0 w 1336475"/>
                <a:gd name="connsiteY4" fmla="*/ 1182388 h 1511325"/>
                <a:gd name="connsiteX5" fmla="*/ 217172 w 1336475"/>
                <a:gd name="connsiteY5" fmla="*/ 341918 h 1511325"/>
                <a:gd name="connsiteX0" fmla="*/ 217172 w 1336475"/>
                <a:gd name="connsiteY0" fmla="*/ 341918 h 1469034"/>
                <a:gd name="connsiteX1" fmla="*/ 587716 w 1336475"/>
                <a:gd name="connsiteY1" fmla="*/ 0 h 1469034"/>
                <a:gd name="connsiteX2" fmla="*/ 1336475 w 1336475"/>
                <a:gd name="connsiteY2" fmla="*/ 631344 h 1469034"/>
                <a:gd name="connsiteX3" fmla="*/ 1136137 w 1336475"/>
                <a:gd name="connsiteY3" fmla="*/ 1469034 h 1469034"/>
                <a:gd name="connsiteX4" fmla="*/ 0 w 1336475"/>
                <a:gd name="connsiteY4" fmla="*/ 1182388 h 1469034"/>
                <a:gd name="connsiteX5" fmla="*/ 217172 w 1336475"/>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41918 h 1469034"/>
                <a:gd name="connsiteX1" fmla="*/ 565341 w 1314100"/>
                <a:gd name="connsiteY1" fmla="*/ 0 h 1469034"/>
                <a:gd name="connsiteX2" fmla="*/ 1314100 w 1314100"/>
                <a:gd name="connsiteY2" fmla="*/ 631344 h 1469034"/>
                <a:gd name="connsiteX3" fmla="*/ 1113762 w 1314100"/>
                <a:gd name="connsiteY3" fmla="*/ 1469034 h 1469034"/>
                <a:gd name="connsiteX4" fmla="*/ 0 w 1314100"/>
                <a:gd name="connsiteY4" fmla="*/ 1153236 h 1469034"/>
                <a:gd name="connsiteX5" fmla="*/ 194797 w 1314100"/>
                <a:gd name="connsiteY5" fmla="*/ 341918 h 1469034"/>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319543 h 1446659"/>
                <a:gd name="connsiteX1" fmla="*/ 594492 w 1314100"/>
                <a:gd name="connsiteY1" fmla="*/ 0 h 1446659"/>
                <a:gd name="connsiteX2" fmla="*/ 1314100 w 1314100"/>
                <a:gd name="connsiteY2" fmla="*/ 608969 h 1446659"/>
                <a:gd name="connsiteX3" fmla="*/ 1113762 w 1314100"/>
                <a:gd name="connsiteY3" fmla="*/ 1446659 h 1446659"/>
                <a:gd name="connsiteX4" fmla="*/ 0 w 1314100"/>
                <a:gd name="connsiteY4" fmla="*/ 1130861 h 1446659"/>
                <a:gd name="connsiteX5" fmla="*/ 194797 w 1314100"/>
                <a:gd name="connsiteY5" fmla="*/ 319543 h 1446659"/>
                <a:gd name="connsiteX0" fmla="*/ 194797 w 1314100"/>
                <a:gd name="connsiteY0" fmla="*/ 297988 h 1425104"/>
                <a:gd name="connsiteX1" fmla="*/ 595518 w 1314100"/>
                <a:gd name="connsiteY1" fmla="*/ 0 h 1425104"/>
                <a:gd name="connsiteX2" fmla="*/ 1314100 w 1314100"/>
                <a:gd name="connsiteY2" fmla="*/ 587414 h 1425104"/>
                <a:gd name="connsiteX3" fmla="*/ 1113762 w 1314100"/>
                <a:gd name="connsiteY3" fmla="*/ 1425104 h 1425104"/>
                <a:gd name="connsiteX4" fmla="*/ 0 w 1314100"/>
                <a:gd name="connsiteY4" fmla="*/ 1109306 h 1425104"/>
                <a:gd name="connsiteX5" fmla="*/ 194797 w 1314100"/>
                <a:gd name="connsiteY5" fmla="*/ 297988 h 1425104"/>
                <a:gd name="connsiteX0" fmla="*/ 194797 w 1314100"/>
                <a:gd name="connsiteY0" fmla="*/ 286240 h 1413356"/>
                <a:gd name="connsiteX1" fmla="*/ 602109 w 1314100"/>
                <a:gd name="connsiteY1" fmla="*/ 0 h 1413356"/>
                <a:gd name="connsiteX2" fmla="*/ 1314100 w 1314100"/>
                <a:gd name="connsiteY2" fmla="*/ 575666 h 1413356"/>
                <a:gd name="connsiteX3" fmla="*/ 1113762 w 1314100"/>
                <a:gd name="connsiteY3" fmla="*/ 1413356 h 1413356"/>
                <a:gd name="connsiteX4" fmla="*/ 0 w 1314100"/>
                <a:gd name="connsiteY4" fmla="*/ 1097558 h 1413356"/>
                <a:gd name="connsiteX5" fmla="*/ 194797 w 1314100"/>
                <a:gd name="connsiteY5" fmla="*/ 286240 h 141335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81860 h 1408976"/>
                <a:gd name="connsiteX1" fmla="*/ 600878 w 1314100"/>
                <a:gd name="connsiteY1" fmla="*/ 0 h 1408976"/>
                <a:gd name="connsiteX2" fmla="*/ 1314100 w 1314100"/>
                <a:gd name="connsiteY2" fmla="*/ 571286 h 1408976"/>
                <a:gd name="connsiteX3" fmla="*/ 1113762 w 1314100"/>
                <a:gd name="connsiteY3" fmla="*/ 1408976 h 1408976"/>
                <a:gd name="connsiteX4" fmla="*/ 0 w 1314100"/>
                <a:gd name="connsiteY4" fmla="*/ 1093178 h 1408976"/>
                <a:gd name="connsiteX5" fmla="*/ 194797 w 1314100"/>
                <a:gd name="connsiteY5" fmla="*/ 281860 h 1408976"/>
                <a:gd name="connsiteX0" fmla="*/ 194797 w 1314100"/>
                <a:gd name="connsiteY0" fmla="*/ 273102 h 1400218"/>
                <a:gd name="connsiteX1" fmla="*/ 598415 w 1314100"/>
                <a:gd name="connsiteY1" fmla="*/ 0 h 1400218"/>
                <a:gd name="connsiteX2" fmla="*/ 1314100 w 1314100"/>
                <a:gd name="connsiteY2" fmla="*/ 562528 h 1400218"/>
                <a:gd name="connsiteX3" fmla="*/ 1113762 w 1314100"/>
                <a:gd name="connsiteY3" fmla="*/ 1400218 h 1400218"/>
                <a:gd name="connsiteX4" fmla="*/ 0 w 1314100"/>
                <a:gd name="connsiteY4" fmla="*/ 1084420 h 1400218"/>
                <a:gd name="connsiteX5" fmla="*/ 194797 w 1314100"/>
                <a:gd name="connsiteY5" fmla="*/ 273102 h 1400218"/>
                <a:gd name="connsiteX0" fmla="*/ 194797 w 1314100"/>
                <a:gd name="connsiteY0" fmla="*/ 259964 h 1387080"/>
                <a:gd name="connsiteX1" fmla="*/ 594721 w 1314100"/>
                <a:gd name="connsiteY1" fmla="*/ 0 h 1387080"/>
                <a:gd name="connsiteX2" fmla="*/ 1314100 w 1314100"/>
                <a:gd name="connsiteY2" fmla="*/ 549390 h 1387080"/>
                <a:gd name="connsiteX3" fmla="*/ 1113762 w 1314100"/>
                <a:gd name="connsiteY3" fmla="*/ 1387080 h 1387080"/>
                <a:gd name="connsiteX4" fmla="*/ 0 w 1314100"/>
                <a:gd name="connsiteY4" fmla="*/ 1071282 h 1387080"/>
                <a:gd name="connsiteX5" fmla="*/ 194797 w 1314100"/>
                <a:gd name="connsiteY5" fmla="*/ 259964 h 1387080"/>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60017 h 1387133"/>
                <a:gd name="connsiteX1" fmla="*/ 594721 w 1314100"/>
                <a:gd name="connsiteY1" fmla="*/ 53 h 1387133"/>
                <a:gd name="connsiteX2" fmla="*/ 1314100 w 1314100"/>
                <a:gd name="connsiteY2" fmla="*/ 549443 h 1387133"/>
                <a:gd name="connsiteX3" fmla="*/ 1113762 w 1314100"/>
                <a:gd name="connsiteY3" fmla="*/ 1387133 h 1387133"/>
                <a:gd name="connsiteX4" fmla="*/ 0 w 1314100"/>
                <a:gd name="connsiteY4" fmla="*/ 1071335 h 1387133"/>
                <a:gd name="connsiteX5" fmla="*/ 194797 w 1314100"/>
                <a:gd name="connsiteY5" fmla="*/ 260017 h 1387133"/>
                <a:gd name="connsiteX0" fmla="*/ 194797 w 1314100"/>
                <a:gd name="connsiteY0" fmla="*/ 256322 h 1383438"/>
                <a:gd name="connsiteX1" fmla="*/ 607860 w 1314100"/>
                <a:gd name="connsiteY1" fmla="*/ 54 h 1383438"/>
                <a:gd name="connsiteX2" fmla="*/ 1314100 w 1314100"/>
                <a:gd name="connsiteY2" fmla="*/ 545748 h 1383438"/>
                <a:gd name="connsiteX3" fmla="*/ 1113762 w 1314100"/>
                <a:gd name="connsiteY3" fmla="*/ 1383438 h 1383438"/>
                <a:gd name="connsiteX4" fmla="*/ 0 w 1314100"/>
                <a:gd name="connsiteY4" fmla="*/ 1067640 h 1383438"/>
                <a:gd name="connsiteX5" fmla="*/ 194797 w 1314100"/>
                <a:gd name="connsiteY5" fmla="*/ 256322 h 1383438"/>
                <a:gd name="connsiteX0" fmla="*/ 194797 w 1314100"/>
                <a:gd name="connsiteY0" fmla="*/ 240726 h 1367842"/>
                <a:gd name="connsiteX1" fmla="*/ 612925 w 1314100"/>
                <a:gd name="connsiteY1" fmla="*/ 57 h 1367842"/>
                <a:gd name="connsiteX2" fmla="*/ 1314100 w 1314100"/>
                <a:gd name="connsiteY2" fmla="*/ 530152 h 1367842"/>
                <a:gd name="connsiteX3" fmla="*/ 1113762 w 1314100"/>
                <a:gd name="connsiteY3" fmla="*/ 1367842 h 1367842"/>
                <a:gd name="connsiteX4" fmla="*/ 0 w 1314100"/>
                <a:gd name="connsiteY4" fmla="*/ 1052044 h 1367842"/>
                <a:gd name="connsiteX5" fmla="*/ 194797 w 1314100"/>
                <a:gd name="connsiteY5" fmla="*/ 240726 h 1367842"/>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100"/>
                <a:gd name="connsiteY0" fmla="*/ 240709 h 1367825"/>
                <a:gd name="connsiteX1" fmla="*/ 612925 w 1314100"/>
                <a:gd name="connsiteY1" fmla="*/ 40 h 1367825"/>
                <a:gd name="connsiteX2" fmla="*/ 1314100 w 1314100"/>
                <a:gd name="connsiteY2" fmla="*/ 530135 h 1367825"/>
                <a:gd name="connsiteX3" fmla="*/ 1113762 w 1314100"/>
                <a:gd name="connsiteY3" fmla="*/ 1367825 h 1367825"/>
                <a:gd name="connsiteX4" fmla="*/ 0 w 1314100"/>
                <a:gd name="connsiteY4" fmla="*/ 1052027 h 1367825"/>
                <a:gd name="connsiteX5" fmla="*/ 194797 w 1314100"/>
                <a:gd name="connsiteY5" fmla="*/ 240709 h 1367825"/>
                <a:gd name="connsiteX0" fmla="*/ 194797 w 1314420"/>
                <a:gd name="connsiteY0" fmla="*/ 240709 h 1367825"/>
                <a:gd name="connsiteX1" fmla="*/ 612925 w 1314420"/>
                <a:gd name="connsiteY1" fmla="*/ 40 h 1367825"/>
                <a:gd name="connsiteX2" fmla="*/ 1314100 w 1314420"/>
                <a:gd name="connsiteY2" fmla="*/ 530135 h 1367825"/>
                <a:gd name="connsiteX3" fmla="*/ 1113762 w 1314420"/>
                <a:gd name="connsiteY3" fmla="*/ 1367825 h 1367825"/>
                <a:gd name="connsiteX4" fmla="*/ 0 w 1314420"/>
                <a:gd name="connsiteY4" fmla="*/ 1052027 h 1367825"/>
                <a:gd name="connsiteX5" fmla="*/ 194797 w 1314420"/>
                <a:gd name="connsiteY5" fmla="*/ 240709 h 1367825"/>
                <a:gd name="connsiteX0" fmla="*/ 194797 w 1314420"/>
                <a:gd name="connsiteY0" fmla="*/ 240705 h 1367821"/>
                <a:gd name="connsiteX1" fmla="*/ 612925 w 1314420"/>
                <a:gd name="connsiteY1" fmla="*/ 36 h 1367821"/>
                <a:gd name="connsiteX2" fmla="*/ 1314100 w 1314420"/>
                <a:gd name="connsiteY2" fmla="*/ 530131 h 1367821"/>
                <a:gd name="connsiteX3" fmla="*/ 1113762 w 1314420"/>
                <a:gd name="connsiteY3" fmla="*/ 1367821 h 1367821"/>
                <a:gd name="connsiteX4" fmla="*/ 0 w 1314420"/>
                <a:gd name="connsiteY4" fmla="*/ 1052023 h 1367821"/>
                <a:gd name="connsiteX5" fmla="*/ 194797 w 1314420"/>
                <a:gd name="connsiteY5" fmla="*/ 240705 h 1367821"/>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 name="connsiteX0" fmla="*/ 194797 w 1300768"/>
                <a:gd name="connsiteY0" fmla="*/ 240704 h 1367820"/>
                <a:gd name="connsiteX1" fmla="*/ 612925 w 1300768"/>
                <a:gd name="connsiteY1" fmla="*/ 35 h 1367820"/>
                <a:gd name="connsiteX2" fmla="*/ 1300416 w 1300768"/>
                <a:gd name="connsiteY2" fmla="*/ 545185 h 1367820"/>
                <a:gd name="connsiteX3" fmla="*/ 1113762 w 1300768"/>
                <a:gd name="connsiteY3" fmla="*/ 1367820 h 1367820"/>
                <a:gd name="connsiteX4" fmla="*/ 0 w 1300768"/>
                <a:gd name="connsiteY4" fmla="*/ 1052022 h 1367820"/>
                <a:gd name="connsiteX5" fmla="*/ 194797 w 1300768"/>
                <a:gd name="connsiteY5" fmla="*/ 240704 h 1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768" h="1367820">
                  <a:moveTo>
                    <a:pt x="194797" y="240704"/>
                  </a:moveTo>
                  <a:cubicBezTo>
                    <a:pt x="318312" y="126731"/>
                    <a:pt x="585201" y="8626"/>
                    <a:pt x="612925" y="35"/>
                  </a:cubicBezTo>
                  <a:cubicBezTo>
                    <a:pt x="684453" y="-4984"/>
                    <a:pt x="1280619" y="517494"/>
                    <a:pt x="1300416" y="545185"/>
                  </a:cubicBezTo>
                  <a:cubicBezTo>
                    <a:pt x="1308348" y="609140"/>
                    <a:pt x="1180541" y="1088590"/>
                    <a:pt x="1113762" y="1367820"/>
                  </a:cubicBezTo>
                  <a:lnTo>
                    <a:pt x="0" y="1052022"/>
                  </a:lnTo>
                  <a:lnTo>
                    <a:pt x="194797" y="240704"/>
                  </a:lnTo>
                  <a:close/>
                </a:path>
              </a:pathLst>
            </a:custGeom>
            <a:solidFill>
              <a:srgbClr val="086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723522" y="9143471"/>
              <a:ext cx="821278"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6</a:t>
              </a:r>
            </a:p>
          </p:txBody>
        </p:sp>
      </p:grpSp>
    </p:spTree>
    <p:custDataLst>
      <p:tags r:id="rId1"/>
    </p:custDataLst>
    <p:extLst>
      <p:ext uri="{BB962C8B-B14F-4D97-AF65-F5344CB8AC3E}">
        <p14:creationId xmlns:p14="http://schemas.microsoft.com/office/powerpoint/2010/main" val="2253822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Q7929RqE"/>
  <p:tag name="ARTICULATE_SLIDE_THUMBNAIL_REFRESH" val="1"/>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lipbook">
      <a:dk1>
        <a:srgbClr val="000000"/>
      </a:dk1>
      <a:lt1>
        <a:srgbClr val="FFFFFF"/>
      </a:lt1>
      <a:dk2>
        <a:srgbClr val="5ABC68"/>
      </a:dk2>
      <a:lt2>
        <a:srgbClr val="FFFFFF"/>
      </a:lt2>
      <a:accent1>
        <a:srgbClr val="FECA4B"/>
      </a:accent1>
      <a:accent2>
        <a:srgbClr val="5ABC68"/>
      </a:accent2>
      <a:accent3>
        <a:srgbClr val="3DB0E4"/>
      </a:accent3>
      <a:accent4>
        <a:srgbClr val="FFFFFF"/>
      </a:accent4>
      <a:accent5>
        <a:srgbClr val="FFFFFF"/>
      </a:accent5>
      <a:accent6>
        <a:srgbClr val="FFFFFF"/>
      </a:accent6>
      <a:hlink>
        <a:srgbClr val="0563C1"/>
      </a:hlink>
      <a:folHlink>
        <a:srgbClr val="954F72"/>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002E8A"/>
        </a:solidFill>
        <a:effectLst>
          <a:softEdge rad="0"/>
        </a:effectLst>
      </a:spPr>
      <a:bodyPr wrap="square" rtlCol="0">
        <a:spAutoFit/>
      </a:bodyPr>
      <a:lstStyle>
        <a:defPPr algn="ctr">
          <a:defRPr sz="6600" dirty="0">
            <a:solidFill>
              <a:schemeClr val="bg1"/>
            </a:solidFill>
            <a:latin typeface="Calibri" panose="020F0502020204030204" pitchFamily="34" charset="0"/>
          </a:defRPr>
        </a:defPPr>
      </a:lstStyle>
    </a:txDef>
  </a:objectDefaults>
  <a:extraClrSchemeLst/>
  <a:extLst>
    <a:ext uri="{05A4C25C-085E-4340-85A3-A5531E510DB2}">
      <thm15:themeFamily xmlns:thm15="http://schemas.microsoft.com/office/thememl/2012/main" name="Geometric Presentation Layout_SB - v5.potx" id="{D23EA009-1275-445B-9B7F-C601617D2B1D}" vid="{30A9F54A-813B-40F2-AB5B-755CECE9C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34C011EFAC014E841601D08B4CD2AB" ma:contentTypeVersion="2" ma:contentTypeDescription="Create a new document." ma:contentTypeScope="" ma:versionID="9f5e9f5e2f21403825eb2115824a4c67">
  <xsd:schema xmlns:xsd="http://www.w3.org/2001/XMLSchema" xmlns:xs="http://www.w3.org/2001/XMLSchema" xmlns:p="http://schemas.microsoft.com/office/2006/metadata/properties" xmlns:ns2="a3461526-5d75-42bc-9b65-87242ebc2ee4" targetNamespace="http://schemas.microsoft.com/office/2006/metadata/properties" ma:root="true" ma:fieldsID="e30a44bec1fb9afeda845db7852bbf54" ns2:_="">
    <xsd:import namespace="a3461526-5d75-42bc-9b65-87242ebc2ee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61526-5d75-42bc-9b65-87242ebc2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070C1A-96A8-4E15-9453-787A485A4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61526-5d75-42bc-9b65-87242ebc2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0F0320-1869-4D6F-B766-0BEDDC871E98}">
  <ds:schemaRefs>
    <ds:schemaRef ds:uri="http://purl.org/dc/elements/1.1/"/>
    <ds:schemaRef ds:uri="http://schemas.microsoft.com/office/2006/metadata/properties"/>
    <ds:schemaRef ds:uri="a3461526-5d75-42bc-9b65-87242ebc2ee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8E4B343-1279-44A1-AC5F-72BC2BF4EB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1891</Words>
  <Application>Microsoft Office PowerPoint</Application>
  <PresentationFormat>Custom</PresentationFormat>
  <Paragraphs>214</Paragraphs>
  <Slides>26</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Corbel</vt:lpstr>
      <vt:lpstr>Times New Roman</vt:lpstr>
      <vt:lpstr>Wingdings 3</vt:lpstr>
      <vt:lpstr>Office Theme</vt:lpstr>
      <vt:lpstr>PowerPoint Presentation</vt:lpstr>
      <vt:lpstr>PowerPoint Presentation</vt:lpstr>
      <vt:lpstr>How to use this flipbook </vt:lpstr>
      <vt:lpstr>PowerPoint Presentation</vt:lpstr>
      <vt:lpstr>What is TB?</vt:lpstr>
      <vt:lpstr>What is sleeping TB?</vt:lpstr>
      <vt:lpstr>What is sleeping TB?</vt:lpstr>
      <vt:lpstr>How do I know that I have sleeping TB?</vt:lpstr>
      <vt:lpstr>How do I know that I have sleeping TB?</vt:lpstr>
      <vt:lpstr>PowerPoint Presentation</vt:lpstr>
      <vt:lpstr>How did I get TB germs?</vt:lpstr>
      <vt:lpstr>Can I get rid of the TB germs?</vt:lpstr>
      <vt:lpstr>Can I get rid of the TB germs?</vt:lpstr>
      <vt:lpstr>PowerPoint Presentation</vt:lpstr>
      <vt:lpstr>Why should I take the medicine if  I don’t feel sick?</vt:lpstr>
      <vt:lpstr>What should I do and not do while taking the medicine for sleeping TB?</vt:lpstr>
      <vt:lpstr>What should I do and not do while taking the medicine for sleeping TB?</vt:lpstr>
      <vt:lpstr>What should  I know about the medicine?</vt:lpstr>
      <vt:lpstr>What should I know about  the medicine?</vt:lpstr>
      <vt:lpstr>Are there  any side effects of the medicine?</vt:lpstr>
      <vt:lpstr>Are there any side effects of the medicine?</vt:lpstr>
      <vt:lpstr>What could happen if I don’t finish all my medicine?</vt:lpstr>
      <vt:lpstr>What could happen if I don’t finish all my medicine?</vt:lpstr>
      <vt:lpstr>PowerPoint Presentation</vt:lpstr>
      <vt:lpstr>Working Together to Eliminate TB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2019-04-16T20:05:15Z</dcterms:created>
  <dcterms:modified xsi:type="dcterms:W3CDTF">2020-08-26T18:00:25Z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0x0101006D34C011EFAC014E841601D08B4CD2AB</vt:lpwstr>
  </property>
  <property fmtid="{D5CDD505-2E9C-101B-9397-08002B2CF9AE}" pid="3" name="ArticulateGUID">
    <vt:lpwstr>D76325E8-0368-4EC2-99F8-8D4F69332E8F</vt:lpwstr>
  </property>
  <property fmtid="{D5CDD505-2E9C-101B-9397-08002B2CF9AE}" pid="4" name="ArticulatePath">
    <vt:lpwstr>1_ltbi_english_flipbook_1.31.2020_jf edit 8.19.20b</vt:lpwstr>
  </property>
</Properties>
</file>